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5" r:id="rId1"/>
  </p:sldMasterIdLst>
  <p:notesMasterIdLst>
    <p:notesMasterId r:id="rId10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9144000" cy="5143500" type="screen16x9"/>
  <p:notesSz cx="6858000" cy="9144000"/>
  <p:embeddedFontLst>
    <p:embeddedFont>
      <p:font typeface="Inter" panose="020B0604020202020204" charset="0"/>
      <p:regular r:id="rId11"/>
      <p:bold r:id="rId12"/>
    </p:embeddedFont>
    <p:embeddedFont>
      <p:font typeface="Work Sans" pitchFamily="2" charset="0"/>
      <p:regular r:id="rId13"/>
      <p:bold r:id="rId14"/>
      <p:italic r:id="rId15"/>
      <p:boldItalic r:id="rId16"/>
    </p:embeddedFont>
    <p:embeddedFont>
      <p:font typeface="Work Sans SemiBold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44">
          <p15:clr>
            <a:srgbClr val="9AA0A6"/>
          </p15:clr>
        </p15:guide>
        <p15:guide id="2" pos="5516">
          <p15:clr>
            <a:srgbClr val="9AA0A6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7FE"/>
    <a:srgbClr val="034DA2"/>
    <a:srgbClr val="07A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F7CC6-B38F-49D0-AAA7-D1F0961C0473}" v="4" dt="2022-05-20T11:33:52.322"/>
  </p1510:revLst>
</p1510:revInfo>
</file>

<file path=ppt/tableStyles.xml><?xml version="1.0" encoding="utf-8"?>
<a:tblStyleLst xmlns:a="http://schemas.openxmlformats.org/drawingml/2006/main" def="{7CCCB9DB-1419-49AF-8B1E-3297F6F96166}">
  <a:tblStyle styleId="{7CCCB9DB-1419-49AF-8B1E-3297F6F96166}" styleName="Table_0"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/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  <a:fill>
          <a:solidFill>
            <a:srgbClr val="E3E5E8"/>
          </a:solidFill>
        </a:fill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3797C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0365C0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F6F52AD0-253F-4D6B-8E7F-3754A306329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54" y="67"/>
      </p:cViewPr>
      <p:guideLst>
        <p:guide pos="244"/>
        <p:guide pos="5516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del Carmen Adan De Manuel" userId="a45de19c-02d4-4426-a2b1-881634857fc2" providerId="ADAL" clId="{F39F7CC6-B38F-49D0-AAA7-D1F0961C0473}"/>
    <pc:docChg chg="custSel modSld modMainMaster">
      <pc:chgData name="Maria del Carmen Adan De Manuel" userId="a45de19c-02d4-4426-a2b1-881634857fc2" providerId="ADAL" clId="{F39F7CC6-B38F-49D0-AAA7-D1F0961C0473}" dt="2022-05-20T12:00:47.009" v="27" actId="207"/>
      <pc:docMkLst>
        <pc:docMk/>
      </pc:docMkLst>
      <pc:sldChg chg="addSp delSp modSp mod">
        <pc:chgData name="Maria del Carmen Adan De Manuel" userId="a45de19c-02d4-4426-a2b1-881634857fc2" providerId="ADAL" clId="{F39F7CC6-B38F-49D0-AAA7-D1F0961C0473}" dt="2022-05-20T11:35:10.656" v="24" actId="207"/>
        <pc:sldMkLst>
          <pc:docMk/>
          <pc:sldMk cId="938502677" sldId="296"/>
        </pc:sldMkLst>
        <pc:spChg chg="mod">
          <ac:chgData name="Maria del Carmen Adan De Manuel" userId="a45de19c-02d4-4426-a2b1-881634857fc2" providerId="ADAL" clId="{F39F7CC6-B38F-49D0-AAA7-D1F0961C0473}" dt="2022-05-20T11:35:07.208" v="22" actId="1076"/>
          <ac:spMkLst>
            <pc:docMk/>
            <pc:sldMk cId="938502677" sldId="296"/>
            <ac:spMk id="2" creationId="{F22DC331-05B0-74A9-4066-FD21C5B8A7D3}"/>
          </ac:spMkLst>
        </pc:spChg>
        <pc:spChg chg="mod">
          <ac:chgData name="Maria del Carmen Adan De Manuel" userId="a45de19c-02d4-4426-a2b1-881634857fc2" providerId="ADAL" clId="{F39F7CC6-B38F-49D0-AAA7-D1F0961C0473}" dt="2022-05-20T11:35:10.656" v="24" actId="207"/>
          <ac:spMkLst>
            <pc:docMk/>
            <pc:sldMk cId="938502677" sldId="296"/>
            <ac:spMk id="4" creationId="{D7A1E0C7-28AE-6724-1C22-1577547647F7}"/>
          </ac:spMkLst>
        </pc:spChg>
        <pc:spChg chg="add del mod">
          <ac:chgData name="Maria del Carmen Adan De Manuel" userId="a45de19c-02d4-4426-a2b1-881634857fc2" providerId="ADAL" clId="{F39F7CC6-B38F-49D0-AAA7-D1F0961C0473}" dt="2022-05-20T11:35:08.269" v="23" actId="478"/>
          <ac:spMkLst>
            <pc:docMk/>
            <pc:sldMk cId="938502677" sldId="296"/>
            <ac:spMk id="6" creationId="{61155080-FE1F-4028-63DF-FD91C8C478B0}"/>
          </ac:spMkLst>
        </pc:spChg>
        <pc:picChg chg="add del mod">
          <ac:chgData name="Maria del Carmen Adan De Manuel" userId="a45de19c-02d4-4426-a2b1-881634857fc2" providerId="ADAL" clId="{F39F7CC6-B38F-49D0-AAA7-D1F0961C0473}" dt="2022-05-20T11:35:01.845" v="20" actId="478"/>
          <ac:picMkLst>
            <pc:docMk/>
            <pc:sldMk cId="938502677" sldId="296"/>
            <ac:picMk id="5" creationId="{6852F48E-0936-AF1D-A0EB-FFCCD0FA5D27}"/>
          </ac:picMkLst>
        </pc:picChg>
      </pc:sldChg>
      <pc:sldChg chg="modSp mod">
        <pc:chgData name="Maria del Carmen Adan De Manuel" userId="a45de19c-02d4-4426-a2b1-881634857fc2" providerId="ADAL" clId="{F39F7CC6-B38F-49D0-AAA7-D1F0961C0473}" dt="2022-05-20T12:00:25.022" v="25" actId="313"/>
        <pc:sldMkLst>
          <pc:docMk/>
          <pc:sldMk cId="3161107655" sldId="299"/>
        </pc:sldMkLst>
        <pc:spChg chg="mod">
          <ac:chgData name="Maria del Carmen Adan De Manuel" userId="a45de19c-02d4-4426-a2b1-881634857fc2" providerId="ADAL" clId="{F39F7CC6-B38F-49D0-AAA7-D1F0961C0473}" dt="2022-05-20T12:00:25.022" v="25" actId="313"/>
          <ac:spMkLst>
            <pc:docMk/>
            <pc:sldMk cId="3161107655" sldId="299"/>
            <ac:spMk id="5" creationId="{91B1E5F4-4F13-8380-409D-298DE5F396B5}"/>
          </ac:spMkLst>
        </pc:spChg>
      </pc:sldChg>
      <pc:sldChg chg="modSp mod">
        <pc:chgData name="Maria del Carmen Adan De Manuel" userId="a45de19c-02d4-4426-a2b1-881634857fc2" providerId="ADAL" clId="{F39F7CC6-B38F-49D0-AAA7-D1F0961C0473}" dt="2022-05-20T12:00:47.009" v="27" actId="207"/>
        <pc:sldMkLst>
          <pc:docMk/>
          <pc:sldMk cId="2773760299" sldId="303"/>
        </pc:sldMkLst>
        <pc:spChg chg="mod">
          <ac:chgData name="Maria del Carmen Adan De Manuel" userId="a45de19c-02d4-4426-a2b1-881634857fc2" providerId="ADAL" clId="{F39F7CC6-B38F-49D0-AAA7-D1F0961C0473}" dt="2022-05-20T12:00:47.009" v="27" actId="207"/>
          <ac:spMkLst>
            <pc:docMk/>
            <pc:sldMk cId="2773760299" sldId="303"/>
            <ac:spMk id="2" creationId="{F22DC331-05B0-74A9-4066-FD21C5B8A7D3}"/>
          </ac:spMkLst>
        </pc:spChg>
        <pc:spChg chg="mod">
          <ac:chgData name="Maria del Carmen Adan De Manuel" userId="a45de19c-02d4-4426-a2b1-881634857fc2" providerId="ADAL" clId="{F39F7CC6-B38F-49D0-AAA7-D1F0961C0473}" dt="2022-05-20T12:00:44.613" v="26" actId="207"/>
          <ac:spMkLst>
            <pc:docMk/>
            <pc:sldMk cId="2773760299" sldId="303"/>
            <ac:spMk id="4" creationId="{D7A1E0C7-28AE-6724-1C22-1577547647F7}"/>
          </ac:spMkLst>
        </pc:spChg>
      </pc:sldChg>
      <pc:sldMasterChg chg="modSldLayout">
        <pc:chgData name="Maria del Carmen Adan De Manuel" userId="a45de19c-02d4-4426-a2b1-881634857fc2" providerId="ADAL" clId="{F39F7CC6-B38F-49D0-AAA7-D1F0961C0473}" dt="2022-05-20T11:34:47.261" v="18" actId="207"/>
        <pc:sldMasterMkLst>
          <pc:docMk/>
          <pc:sldMasterMk cId="0" sldId="2147483665"/>
        </pc:sldMasterMkLst>
        <pc:sldLayoutChg chg="modSp mod setBg">
          <pc:chgData name="Maria del Carmen Adan De Manuel" userId="a45de19c-02d4-4426-a2b1-881634857fc2" providerId="ADAL" clId="{F39F7CC6-B38F-49D0-AAA7-D1F0961C0473}" dt="2022-05-20T11:33:52.322" v="8" actId="207"/>
          <pc:sldLayoutMkLst>
            <pc:docMk/>
            <pc:sldMasterMk cId="0" sldId="2147483665"/>
            <pc:sldLayoutMk cId="0" sldId="2147483648"/>
          </pc:sldLayoutMkLst>
          <pc:spChg chg="mod">
            <ac:chgData name="Maria del Carmen Adan De Manuel" userId="a45de19c-02d4-4426-a2b1-881634857fc2" providerId="ADAL" clId="{F39F7CC6-B38F-49D0-AAA7-D1F0961C0473}" dt="2022-05-20T11:33:50.204" v="6" actId="207"/>
            <ac:spMkLst>
              <pc:docMk/>
              <pc:sldMasterMk cId="0" sldId="2147483665"/>
              <pc:sldLayoutMk cId="0" sldId="2147483648"/>
              <ac:spMk id="18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3:52.322" v="8" actId="207"/>
            <ac:spMkLst>
              <pc:docMk/>
              <pc:sldMasterMk cId="0" sldId="2147483665"/>
              <pc:sldLayoutMk cId="0" sldId="2147483648"/>
              <ac:spMk id="19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08.348" v="10" actId="207"/>
          <pc:sldLayoutMkLst>
            <pc:docMk/>
            <pc:sldMasterMk cId="0" sldId="2147483665"/>
            <pc:sldLayoutMk cId="0" sldId="2147483650"/>
          </pc:sldLayoutMkLst>
          <pc:spChg chg="mod">
            <ac:chgData name="Maria del Carmen Adan De Manuel" userId="a45de19c-02d4-4426-a2b1-881634857fc2" providerId="ADAL" clId="{F39F7CC6-B38F-49D0-AAA7-D1F0961C0473}" dt="2022-05-20T11:34:08.348" v="10" actId="207"/>
            <ac:spMkLst>
              <pc:docMk/>
              <pc:sldMasterMk cId="0" sldId="2147483665"/>
              <pc:sldLayoutMk cId="0" sldId="2147483650"/>
              <ac:spMk id="34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14.678" v="11" actId="207"/>
          <pc:sldLayoutMkLst>
            <pc:docMk/>
            <pc:sldMasterMk cId="0" sldId="2147483665"/>
            <pc:sldLayoutMk cId="0" sldId="2147483651"/>
          </pc:sldLayoutMkLst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63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65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66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67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68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69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70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71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14.678" v="11" actId="207"/>
            <ac:spMkLst>
              <pc:docMk/>
              <pc:sldMasterMk cId="0" sldId="2147483665"/>
              <pc:sldLayoutMk cId="0" sldId="2147483651"/>
              <ac:spMk id="72" creationId="{00000000-0000-0000-0000-000000000000}"/>
            </ac:spMkLst>
          </pc:spChg>
          <pc:grpChg chg="mod">
            <ac:chgData name="Maria del Carmen Adan De Manuel" userId="a45de19c-02d4-4426-a2b1-881634857fc2" providerId="ADAL" clId="{F39F7CC6-B38F-49D0-AAA7-D1F0961C0473}" dt="2022-05-20T11:34:14.678" v="11" actId="207"/>
            <ac:grpSpMkLst>
              <pc:docMk/>
              <pc:sldMasterMk cId="0" sldId="2147483665"/>
              <pc:sldLayoutMk cId="0" sldId="2147483651"/>
              <ac:grpSpMk id="62" creationId="{00000000-0000-0000-0000-000000000000}"/>
            </ac:grpSpMkLst>
          </pc:grpChg>
          <pc:grpChg chg="mod">
            <ac:chgData name="Maria del Carmen Adan De Manuel" userId="a45de19c-02d4-4426-a2b1-881634857fc2" providerId="ADAL" clId="{F39F7CC6-B38F-49D0-AAA7-D1F0961C0473}" dt="2022-05-20T11:34:14.678" v="11" actId="207"/>
            <ac:grpSpMkLst>
              <pc:docMk/>
              <pc:sldMasterMk cId="0" sldId="2147483665"/>
              <pc:sldLayoutMk cId="0" sldId="2147483651"/>
              <ac:grpSpMk id="64" creationId="{00000000-0000-0000-0000-000000000000}"/>
            </ac:grpSpMkLst>
          </pc:grpChg>
        </pc:sldLayoutChg>
        <pc:sldLayoutChg chg="modSp mod">
          <pc:chgData name="Maria del Carmen Adan De Manuel" userId="a45de19c-02d4-4426-a2b1-881634857fc2" providerId="ADAL" clId="{F39F7CC6-B38F-49D0-AAA7-D1F0961C0473}" dt="2022-05-20T11:34:19.044" v="12" actId="207"/>
          <pc:sldLayoutMkLst>
            <pc:docMk/>
            <pc:sldMasterMk cId="0" sldId="2147483665"/>
            <pc:sldLayoutMk cId="0" sldId="2147483653"/>
          </pc:sldLayoutMkLst>
          <pc:spChg chg="mod">
            <ac:chgData name="Maria del Carmen Adan De Manuel" userId="a45de19c-02d4-4426-a2b1-881634857fc2" providerId="ADAL" clId="{F39F7CC6-B38F-49D0-AAA7-D1F0961C0473}" dt="2022-05-20T11:34:19.044" v="12" actId="207"/>
            <ac:spMkLst>
              <pc:docMk/>
              <pc:sldMasterMk cId="0" sldId="2147483665"/>
              <pc:sldLayoutMk cId="0" sldId="2147483653"/>
              <ac:spMk id="115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24.245" v="13" actId="207"/>
          <pc:sldLayoutMkLst>
            <pc:docMk/>
            <pc:sldMasterMk cId="0" sldId="2147483665"/>
            <pc:sldLayoutMk cId="0" sldId="2147483654"/>
          </pc:sldLayoutMkLst>
          <pc:spChg chg="mod">
            <ac:chgData name="Maria del Carmen Adan De Manuel" userId="a45de19c-02d4-4426-a2b1-881634857fc2" providerId="ADAL" clId="{F39F7CC6-B38F-49D0-AAA7-D1F0961C0473}" dt="2022-05-20T11:34:24.245" v="13" actId="207"/>
            <ac:spMkLst>
              <pc:docMk/>
              <pc:sldMasterMk cId="0" sldId="2147483665"/>
              <pc:sldLayoutMk cId="0" sldId="2147483654"/>
              <ac:spMk id="126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29.099" v="14" actId="207"/>
          <pc:sldLayoutMkLst>
            <pc:docMk/>
            <pc:sldMasterMk cId="0" sldId="2147483665"/>
            <pc:sldLayoutMk cId="0" sldId="2147483655"/>
          </pc:sldLayoutMkLst>
          <pc:spChg chg="mod">
            <ac:chgData name="Maria del Carmen Adan De Manuel" userId="a45de19c-02d4-4426-a2b1-881634857fc2" providerId="ADAL" clId="{F39F7CC6-B38F-49D0-AAA7-D1F0961C0473}" dt="2022-05-20T11:34:29.099" v="14" actId="207"/>
            <ac:spMkLst>
              <pc:docMk/>
              <pc:sldMasterMk cId="0" sldId="2147483665"/>
              <pc:sldLayoutMk cId="0" sldId="2147483655"/>
              <ac:spMk id="151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33.418" v="15" actId="207"/>
          <pc:sldLayoutMkLst>
            <pc:docMk/>
            <pc:sldMasterMk cId="0" sldId="2147483665"/>
            <pc:sldLayoutMk cId="0" sldId="2147483656"/>
          </pc:sldLayoutMkLst>
          <pc:spChg chg="mod">
            <ac:chgData name="Maria del Carmen Adan De Manuel" userId="a45de19c-02d4-4426-a2b1-881634857fc2" providerId="ADAL" clId="{F39F7CC6-B38F-49D0-AAA7-D1F0961C0473}" dt="2022-05-20T11:34:33.418" v="15" actId="207"/>
            <ac:spMkLst>
              <pc:docMk/>
              <pc:sldMasterMk cId="0" sldId="2147483665"/>
              <pc:sldLayoutMk cId="0" sldId="2147483656"/>
              <ac:spMk id="176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37.565" v="16" actId="207"/>
          <pc:sldLayoutMkLst>
            <pc:docMk/>
            <pc:sldMasterMk cId="0" sldId="2147483665"/>
            <pc:sldLayoutMk cId="0" sldId="2147483657"/>
          </pc:sldLayoutMkLst>
          <pc:spChg chg="mod">
            <ac:chgData name="Maria del Carmen Adan De Manuel" userId="a45de19c-02d4-4426-a2b1-881634857fc2" providerId="ADAL" clId="{F39F7CC6-B38F-49D0-AAA7-D1F0961C0473}" dt="2022-05-20T11:34:37.565" v="16" actId="207"/>
            <ac:spMkLst>
              <pc:docMk/>
              <pc:sldMasterMk cId="0" sldId="2147483665"/>
              <pc:sldLayoutMk cId="0" sldId="2147483657"/>
              <ac:spMk id="191" creationId="{00000000-0000-0000-0000-000000000000}"/>
            </ac:spMkLst>
          </pc:spChg>
        </pc:sldLayoutChg>
        <pc:sldLayoutChg chg="modSp mod">
          <pc:chgData name="Maria del Carmen Adan De Manuel" userId="a45de19c-02d4-4426-a2b1-881634857fc2" providerId="ADAL" clId="{F39F7CC6-B38F-49D0-AAA7-D1F0961C0473}" dt="2022-05-20T11:34:42.015" v="17" actId="207"/>
          <pc:sldLayoutMkLst>
            <pc:docMk/>
            <pc:sldMasterMk cId="0" sldId="2147483665"/>
            <pc:sldLayoutMk cId="0" sldId="2147483658"/>
          </pc:sldLayoutMkLst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0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2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3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4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5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6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7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8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2.015" v="17" actId="207"/>
            <ac:spMkLst>
              <pc:docMk/>
              <pc:sldMasterMk cId="0" sldId="2147483665"/>
              <pc:sldLayoutMk cId="0" sldId="2147483658"/>
              <ac:spMk id="229" creationId="{00000000-0000-0000-0000-000000000000}"/>
            </ac:spMkLst>
          </pc:spChg>
          <pc:grpChg chg="mod">
            <ac:chgData name="Maria del Carmen Adan De Manuel" userId="a45de19c-02d4-4426-a2b1-881634857fc2" providerId="ADAL" clId="{F39F7CC6-B38F-49D0-AAA7-D1F0961C0473}" dt="2022-05-20T11:34:42.015" v="17" actId="207"/>
            <ac:grpSpMkLst>
              <pc:docMk/>
              <pc:sldMasterMk cId="0" sldId="2147483665"/>
              <pc:sldLayoutMk cId="0" sldId="2147483658"/>
              <ac:grpSpMk id="219" creationId="{00000000-0000-0000-0000-000000000000}"/>
            </ac:grpSpMkLst>
          </pc:grpChg>
          <pc:grpChg chg="mod">
            <ac:chgData name="Maria del Carmen Adan De Manuel" userId="a45de19c-02d4-4426-a2b1-881634857fc2" providerId="ADAL" clId="{F39F7CC6-B38F-49D0-AAA7-D1F0961C0473}" dt="2022-05-20T11:34:42.015" v="17" actId="207"/>
            <ac:grpSpMkLst>
              <pc:docMk/>
              <pc:sldMasterMk cId="0" sldId="2147483665"/>
              <pc:sldLayoutMk cId="0" sldId="2147483658"/>
              <ac:grpSpMk id="221" creationId="{00000000-0000-0000-0000-000000000000}"/>
            </ac:grpSpMkLst>
          </pc:grpChg>
        </pc:sldLayoutChg>
        <pc:sldLayoutChg chg="modSp mod">
          <pc:chgData name="Maria del Carmen Adan De Manuel" userId="a45de19c-02d4-4426-a2b1-881634857fc2" providerId="ADAL" clId="{F39F7CC6-B38F-49D0-AAA7-D1F0961C0473}" dt="2022-05-20T11:34:47.261" v="18" actId="207"/>
          <pc:sldLayoutMkLst>
            <pc:docMk/>
            <pc:sldMasterMk cId="0" sldId="2147483665"/>
            <pc:sldLayoutMk cId="0" sldId="2147483659"/>
          </pc:sldLayoutMkLst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45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47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48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49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50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51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52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53" creationId="{00000000-0000-0000-0000-000000000000}"/>
            </ac:spMkLst>
          </pc:spChg>
          <pc:spChg chg="mod">
            <ac:chgData name="Maria del Carmen Adan De Manuel" userId="a45de19c-02d4-4426-a2b1-881634857fc2" providerId="ADAL" clId="{F39F7CC6-B38F-49D0-AAA7-D1F0961C0473}" dt="2022-05-20T11:34:47.261" v="18" actId="207"/>
            <ac:spMkLst>
              <pc:docMk/>
              <pc:sldMasterMk cId="0" sldId="2147483665"/>
              <pc:sldLayoutMk cId="0" sldId="2147483659"/>
              <ac:spMk id="254" creationId="{00000000-0000-0000-0000-000000000000}"/>
            </ac:spMkLst>
          </pc:spChg>
          <pc:grpChg chg="mod">
            <ac:chgData name="Maria del Carmen Adan De Manuel" userId="a45de19c-02d4-4426-a2b1-881634857fc2" providerId="ADAL" clId="{F39F7CC6-B38F-49D0-AAA7-D1F0961C0473}" dt="2022-05-20T11:34:47.261" v="18" actId="207"/>
            <ac:grpSpMkLst>
              <pc:docMk/>
              <pc:sldMasterMk cId="0" sldId="2147483665"/>
              <pc:sldLayoutMk cId="0" sldId="2147483659"/>
              <ac:grpSpMk id="244" creationId="{00000000-0000-0000-0000-000000000000}"/>
            </ac:grpSpMkLst>
          </pc:grpChg>
          <pc:grpChg chg="mod">
            <ac:chgData name="Maria del Carmen Adan De Manuel" userId="a45de19c-02d4-4426-a2b1-881634857fc2" providerId="ADAL" clId="{F39F7CC6-B38F-49D0-AAA7-D1F0961C0473}" dt="2022-05-20T11:34:47.261" v="18" actId="207"/>
            <ac:grpSpMkLst>
              <pc:docMk/>
              <pc:sldMasterMk cId="0" sldId="2147483665"/>
              <pc:sldLayoutMk cId="0" sldId="2147483659"/>
              <ac:grpSpMk id="246" creationId="{00000000-0000-0000-0000-000000000000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Title Slide" type="title">
  <p:cSld name="TITLE">
    <p:bg>
      <p:bgPr>
        <a:solidFill>
          <a:srgbClr val="034DA2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1831050" y="3077950"/>
            <a:ext cx="54864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Work Sans SemiBold"/>
              <a:buNone/>
              <a:defRPr sz="2800">
                <a:solidFill>
                  <a:schemeClr val="bg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977250" y="4488609"/>
            <a:ext cx="7189500" cy="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bg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Work Sans"/>
              <a:buNone/>
              <a:defRPr b="1">
                <a:solidFill>
                  <a:schemeClr val="dk2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No Header (small triangle right)">
  <p:cSld name="CUSTOM_1_1_1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" name="Google Shape;231;p13"/>
          <p:cNvGrpSpPr/>
          <p:nvPr/>
        </p:nvGrpSpPr>
        <p:grpSpPr>
          <a:xfrm>
            <a:off x="8130526" y="4796754"/>
            <a:ext cx="780812" cy="101971"/>
            <a:chOff x="238125" y="2391025"/>
            <a:chExt cx="7143750" cy="932950"/>
          </a:xfrm>
        </p:grpSpPr>
        <p:sp>
          <p:nvSpPr>
            <p:cNvPr id="232" name="Google Shape;232;p13"/>
            <p:cNvSpPr/>
            <p:nvPr/>
          </p:nvSpPr>
          <p:spPr>
            <a:xfrm>
              <a:off x="1361525" y="2638025"/>
              <a:ext cx="738075" cy="672575"/>
            </a:xfrm>
            <a:custGeom>
              <a:avLst/>
              <a:gdLst/>
              <a:ahLst/>
              <a:cxnLst/>
              <a:rect l="l" t="t" r="r" b="b"/>
              <a:pathLst>
                <a:path w="29523" h="26903" extrusionOk="0">
                  <a:moveTo>
                    <a:pt x="6845" y="0"/>
                  </a:moveTo>
                  <a:lnTo>
                    <a:pt x="1" y="536"/>
                  </a:lnTo>
                  <a:lnTo>
                    <a:pt x="1" y="26902"/>
                  </a:lnTo>
                  <a:lnTo>
                    <a:pt x="6845" y="26902"/>
                  </a:lnTo>
                  <a:lnTo>
                    <a:pt x="6845" y="12618"/>
                  </a:lnTo>
                  <a:lnTo>
                    <a:pt x="6905" y="11666"/>
                  </a:lnTo>
                  <a:lnTo>
                    <a:pt x="7024" y="10773"/>
                  </a:lnTo>
                  <a:lnTo>
                    <a:pt x="7262" y="9940"/>
                  </a:lnTo>
                  <a:lnTo>
                    <a:pt x="7560" y="9166"/>
                  </a:lnTo>
                  <a:lnTo>
                    <a:pt x="7917" y="8452"/>
                  </a:lnTo>
                  <a:lnTo>
                    <a:pt x="8333" y="7737"/>
                  </a:lnTo>
                  <a:lnTo>
                    <a:pt x="8869" y="7083"/>
                  </a:lnTo>
                  <a:lnTo>
                    <a:pt x="9464" y="6488"/>
                  </a:lnTo>
                  <a:lnTo>
                    <a:pt x="10119" y="6011"/>
                  </a:lnTo>
                  <a:lnTo>
                    <a:pt x="10833" y="5535"/>
                  </a:lnTo>
                  <a:lnTo>
                    <a:pt x="11607" y="5119"/>
                  </a:lnTo>
                  <a:lnTo>
                    <a:pt x="12440" y="4762"/>
                  </a:lnTo>
                  <a:lnTo>
                    <a:pt x="13333" y="4523"/>
                  </a:lnTo>
                  <a:lnTo>
                    <a:pt x="14285" y="4345"/>
                  </a:lnTo>
                  <a:lnTo>
                    <a:pt x="15297" y="4226"/>
                  </a:lnTo>
                  <a:lnTo>
                    <a:pt x="16368" y="4166"/>
                  </a:lnTo>
                  <a:lnTo>
                    <a:pt x="17083" y="4226"/>
                  </a:lnTo>
                  <a:lnTo>
                    <a:pt x="17797" y="4285"/>
                  </a:lnTo>
                  <a:lnTo>
                    <a:pt x="18392" y="4464"/>
                  </a:lnTo>
                  <a:lnTo>
                    <a:pt x="19047" y="4642"/>
                  </a:lnTo>
                  <a:lnTo>
                    <a:pt x="19582" y="4940"/>
                  </a:lnTo>
                  <a:lnTo>
                    <a:pt x="20118" y="5238"/>
                  </a:lnTo>
                  <a:lnTo>
                    <a:pt x="20535" y="5595"/>
                  </a:lnTo>
                  <a:lnTo>
                    <a:pt x="21011" y="6011"/>
                  </a:lnTo>
                  <a:lnTo>
                    <a:pt x="21368" y="6488"/>
                  </a:lnTo>
                  <a:lnTo>
                    <a:pt x="21725" y="6964"/>
                  </a:lnTo>
                  <a:lnTo>
                    <a:pt x="21963" y="7559"/>
                  </a:lnTo>
                  <a:lnTo>
                    <a:pt x="22261" y="8154"/>
                  </a:lnTo>
                  <a:lnTo>
                    <a:pt x="22439" y="8809"/>
                  </a:lnTo>
                  <a:lnTo>
                    <a:pt x="22558" y="9463"/>
                  </a:lnTo>
                  <a:lnTo>
                    <a:pt x="22677" y="10237"/>
                  </a:lnTo>
                  <a:lnTo>
                    <a:pt x="22677" y="11011"/>
                  </a:lnTo>
                  <a:lnTo>
                    <a:pt x="22677" y="26902"/>
                  </a:lnTo>
                  <a:lnTo>
                    <a:pt x="29522" y="26902"/>
                  </a:lnTo>
                  <a:lnTo>
                    <a:pt x="29522" y="9166"/>
                  </a:lnTo>
                  <a:lnTo>
                    <a:pt x="29463" y="8154"/>
                  </a:lnTo>
                  <a:lnTo>
                    <a:pt x="29344" y="7142"/>
                  </a:lnTo>
                  <a:lnTo>
                    <a:pt x="29105" y="6249"/>
                  </a:lnTo>
                  <a:lnTo>
                    <a:pt x="28808" y="5357"/>
                  </a:lnTo>
                  <a:lnTo>
                    <a:pt x="28391" y="4523"/>
                  </a:lnTo>
                  <a:lnTo>
                    <a:pt x="27915" y="3750"/>
                  </a:lnTo>
                  <a:lnTo>
                    <a:pt x="27320" y="3095"/>
                  </a:lnTo>
                  <a:lnTo>
                    <a:pt x="26606" y="2440"/>
                  </a:lnTo>
                  <a:lnTo>
                    <a:pt x="25891" y="1905"/>
                  </a:lnTo>
                  <a:lnTo>
                    <a:pt x="25058" y="1369"/>
                  </a:lnTo>
                  <a:lnTo>
                    <a:pt x="24106" y="952"/>
                  </a:lnTo>
                  <a:lnTo>
                    <a:pt x="23154" y="655"/>
                  </a:lnTo>
                  <a:lnTo>
                    <a:pt x="22082" y="357"/>
                  </a:lnTo>
                  <a:lnTo>
                    <a:pt x="21011" y="179"/>
                  </a:lnTo>
                  <a:lnTo>
                    <a:pt x="19821" y="60"/>
                  </a:lnTo>
                  <a:lnTo>
                    <a:pt x="17618" y="60"/>
                  </a:lnTo>
                  <a:lnTo>
                    <a:pt x="16726" y="119"/>
                  </a:lnTo>
                  <a:lnTo>
                    <a:pt x="15773" y="238"/>
                  </a:lnTo>
                  <a:lnTo>
                    <a:pt x="14880" y="417"/>
                  </a:lnTo>
                  <a:lnTo>
                    <a:pt x="13988" y="595"/>
                  </a:lnTo>
                  <a:lnTo>
                    <a:pt x="13154" y="833"/>
                  </a:lnTo>
                  <a:lnTo>
                    <a:pt x="12321" y="1131"/>
                  </a:lnTo>
                  <a:lnTo>
                    <a:pt x="11488" y="1488"/>
                  </a:lnTo>
                  <a:lnTo>
                    <a:pt x="10833" y="1845"/>
                  </a:lnTo>
                  <a:lnTo>
                    <a:pt x="10178" y="2202"/>
                  </a:lnTo>
                  <a:lnTo>
                    <a:pt x="9524" y="2619"/>
                  </a:lnTo>
                  <a:lnTo>
                    <a:pt x="8929" y="3035"/>
                  </a:lnTo>
                  <a:lnTo>
                    <a:pt x="8333" y="3512"/>
                  </a:lnTo>
                  <a:lnTo>
                    <a:pt x="7798" y="3988"/>
                  </a:lnTo>
                  <a:lnTo>
                    <a:pt x="7322" y="4464"/>
                  </a:lnTo>
                  <a:lnTo>
                    <a:pt x="6845" y="5000"/>
                  </a:lnTo>
                  <a:lnTo>
                    <a:pt x="6845" y="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2266225" y="2391025"/>
              <a:ext cx="788650" cy="932950"/>
            </a:xfrm>
            <a:custGeom>
              <a:avLst/>
              <a:gdLst/>
              <a:ahLst/>
              <a:cxnLst/>
              <a:rect l="l" t="t" r="r" b="b"/>
              <a:pathLst>
                <a:path w="31546" h="37318" extrusionOk="0">
                  <a:moveTo>
                    <a:pt x="31545" y="36782"/>
                  </a:moveTo>
                  <a:lnTo>
                    <a:pt x="31545" y="0"/>
                  </a:lnTo>
                  <a:lnTo>
                    <a:pt x="24701" y="536"/>
                  </a:lnTo>
                  <a:lnTo>
                    <a:pt x="24701" y="13987"/>
                  </a:lnTo>
                  <a:lnTo>
                    <a:pt x="24701" y="13987"/>
                  </a:lnTo>
                  <a:lnTo>
                    <a:pt x="23570" y="13094"/>
                  </a:lnTo>
                  <a:lnTo>
                    <a:pt x="22320" y="12261"/>
                  </a:lnTo>
                  <a:lnTo>
                    <a:pt x="21070" y="11547"/>
                  </a:lnTo>
                  <a:lnTo>
                    <a:pt x="19760" y="10951"/>
                  </a:lnTo>
                  <a:lnTo>
                    <a:pt x="18332" y="10535"/>
                  </a:lnTo>
                  <a:lnTo>
                    <a:pt x="16904" y="10178"/>
                  </a:lnTo>
                  <a:lnTo>
                    <a:pt x="15416" y="9999"/>
                  </a:lnTo>
                  <a:lnTo>
                    <a:pt x="13928" y="9940"/>
                  </a:lnTo>
                  <a:lnTo>
                    <a:pt x="13928" y="9940"/>
                  </a:lnTo>
                  <a:lnTo>
                    <a:pt x="12380" y="9999"/>
                  </a:lnTo>
                  <a:lnTo>
                    <a:pt x="10952" y="10118"/>
                  </a:lnTo>
                  <a:lnTo>
                    <a:pt x="9583" y="10416"/>
                  </a:lnTo>
                  <a:lnTo>
                    <a:pt x="8273" y="10832"/>
                  </a:lnTo>
                  <a:lnTo>
                    <a:pt x="7023" y="11308"/>
                  </a:lnTo>
                  <a:lnTo>
                    <a:pt x="5893" y="11963"/>
                  </a:lnTo>
                  <a:lnTo>
                    <a:pt x="4821" y="12677"/>
                  </a:lnTo>
                  <a:lnTo>
                    <a:pt x="4345" y="13035"/>
                  </a:lnTo>
                  <a:lnTo>
                    <a:pt x="3869" y="13511"/>
                  </a:lnTo>
                  <a:lnTo>
                    <a:pt x="3869" y="13511"/>
                  </a:lnTo>
                  <a:lnTo>
                    <a:pt x="3393" y="13927"/>
                  </a:lnTo>
                  <a:lnTo>
                    <a:pt x="2976" y="14403"/>
                  </a:lnTo>
                  <a:lnTo>
                    <a:pt x="2560" y="14939"/>
                  </a:lnTo>
                  <a:lnTo>
                    <a:pt x="2202" y="15475"/>
                  </a:lnTo>
                  <a:lnTo>
                    <a:pt x="1845" y="16010"/>
                  </a:lnTo>
                  <a:lnTo>
                    <a:pt x="1548" y="16546"/>
                  </a:lnTo>
                  <a:lnTo>
                    <a:pt x="1012" y="17796"/>
                  </a:lnTo>
                  <a:lnTo>
                    <a:pt x="536" y="19046"/>
                  </a:lnTo>
                  <a:lnTo>
                    <a:pt x="238" y="20415"/>
                  </a:lnTo>
                  <a:lnTo>
                    <a:pt x="60" y="21843"/>
                  </a:lnTo>
                  <a:lnTo>
                    <a:pt x="0" y="23272"/>
                  </a:lnTo>
                  <a:lnTo>
                    <a:pt x="0" y="23272"/>
                  </a:lnTo>
                  <a:lnTo>
                    <a:pt x="60" y="24819"/>
                  </a:lnTo>
                  <a:lnTo>
                    <a:pt x="238" y="26307"/>
                  </a:lnTo>
                  <a:lnTo>
                    <a:pt x="595" y="27736"/>
                  </a:lnTo>
                  <a:lnTo>
                    <a:pt x="1012" y="29045"/>
                  </a:lnTo>
                  <a:lnTo>
                    <a:pt x="1548" y="30295"/>
                  </a:lnTo>
                  <a:lnTo>
                    <a:pt x="2202" y="31426"/>
                  </a:lnTo>
                  <a:lnTo>
                    <a:pt x="2560" y="32021"/>
                  </a:lnTo>
                  <a:lnTo>
                    <a:pt x="2976" y="32497"/>
                  </a:lnTo>
                  <a:lnTo>
                    <a:pt x="3393" y="33033"/>
                  </a:lnTo>
                  <a:lnTo>
                    <a:pt x="3869" y="33509"/>
                  </a:lnTo>
                  <a:lnTo>
                    <a:pt x="3869" y="33509"/>
                  </a:lnTo>
                  <a:lnTo>
                    <a:pt x="4821" y="34342"/>
                  </a:lnTo>
                  <a:lnTo>
                    <a:pt x="5893" y="35116"/>
                  </a:lnTo>
                  <a:lnTo>
                    <a:pt x="7023" y="35771"/>
                  </a:lnTo>
                  <a:lnTo>
                    <a:pt x="8273" y="36306"/>
                  </a:lnTo>
                  <a:lnTo>
                    <a:pt x="9583" y="36723"/>
                  </a:lnTo>
                  <a:lnTo>
                    <a:pt x="11011" y="37080"/>
                  </a:lnTo>
                  <a:lnTo>
                    <a:pt x="12499" y="37258"/>
                  </a:lnTo>
                  <a:lnTo>
                    <a:pt x="14047" y="37318"/>
                  </a:lnTo>
                  <a:lnTo>
                    <a:pt x="14047" y="37318"/>
                  </a:lnTo>
                  <a:lnTo>
                    <a:pt x="14880" y="37318"/>
                  </a:lnTo>
                  <a:lnTo>
                    <a:pt x="15713" y="37258"/>
                  </a:lnTo>
                  <a:lnTo>
                    <a:pt x="16546" y="37139"/>
                  </a:lnTo>
                  <a:lnTo>
                    <a:pt x="17320" y="37020"/>
                  </a:lnTo>
                  <a:lnTo>
                    <a:pt x="18094" y="36842"/>
                  </a:lnTo>
                  <a:lnTo>
                    <a:pt x="18868" y="36663"/>
                  </a:lnTo>
                  <a:lnTo>
                    <a:pt x="19641" y="36425"/>
                  </a:lnTo>
                  <a:lnTo>
                    <a:pt x="20356" y="36128"/>
                  </a:lnTo>
                  <a:lnTo>
                    <a:pt x="21070" y="35830"/>
                  </a:lnTo>
                  <a:lnTo>
                    <a:pt x="21725" y="35473"/>
                  </a:lnTo>
                  <a:lnTo>
                    <a:pt x="22379" y="35116"/>
                  </a:lnTo>
                  <a:lnTo>
                    <a:pt x="23034" y="34699"/>
                  </a:lnTo>
                  <a:lnTo>
                    <a:pt x="23629" y="34283"/>
                  </a:lnTo>
                  <a:lnTo>
                    <a:pt x="24224" y="33806"/>
                  </a:lnTo>
                  <a:lnTo>
                    <a:pt x="24760" y="33271"/>
                  </a:lnTo>
                  <a:lnTo>
                    <a:pt x="25296" y="32735"/>
                  </a:lnTo>
                  <a:lnTo>
                    <a:pt x="25296" y="36782"/>
                  </a:lnTo>
                  <a:lnTo>
                    <a:pt x="31545" y="36782"/>
                  </a:lnTo>
                  <a:lnTo>
                    <a:pt x="31545" y="36782"/>
                  </a:lnTo>
                  <a:close/>
                  <a:moveTo>
                    <a:pt x="9583" y="16487"/>
                  </a:moveTo>
                  <a:lnTo>
                    <a:pt x="9583" y="16487"/>
                  </a:lnTo>
                  <a:lnTo>
                    <a:pt x="10178" y="15891"/>
                  </a:lnTo>
                  <a:lnTo>
                    <a:pt x="10833" y="15296"/>
                  </a:lnTo>
                  <a:lnTo>
                    <a:pt x="11547" y="14820"/>
                  </a:lnTo>
                  <a:lnTo>
                    <a:pt x="12261" y="14403"/>
                  </a:lnTo>
                  <a:lnTo>
                    <a:pt x="13035" y="14106"/>
                  </a:lnTo>
                  <a:lnTo>
                    <a:pt x="13868" y="13868"/>
                  </a:lnTo>
                  <a:lnTo>
                    <a:pt x="14761" y="13749"/>
                  </a:lnTo>
                  <a:lnTo>
                    <a:pt x="15654" y="13689"/>
                  </a:lnTo>
                  <a:lnTo>
                    <a:pt x="15654" y="13689"/>
                  </a:lnTo>
                  <a:lnTo>
                    <a:pt x="16606" y="13749"/>
                  </a:lnTo>
                  <a:lnTo>
                    <a:pt x="17558" y="13868"/>
                  </a:lnTo>
                  <a:lnTo>
                    <a:pt x="18451" y="14106"/>
                  </a:lnTo>
                  <a:lnTo>
                    <a:pt x="19284" y="14403"/>
                  </a:lnTo>
                  <a:lnTo>
                    <a:pt x="20058" y="14820"/>
                  </a:lnTo>
                  <a:lnTo>
                    <a:pt x="20832" y="15296"/>
                  </a:lnTo>
                  <a:lnTo>
                    <a:pt x="21546" y="15891"/>
                  </a:lnTo>
                  <a:lnTo>
                    <a:pt x="22141" y="16487"/>
                  </a:lnTo>
                  <a:lnTo>
                    <a:pt x="22141" y="16487"/>
                  </a:lnTo>
                  <a:lnTo>
                    <a:pt x="22736" y="17201"/>
                  </a:lnTo>
                  <a:lnTo>
                    <a:pt x="23272" y="17915"/>
                  </a:lnTo>
                  <a:lnTo>
                    <a:pt x="23689" y="18748"/>
                  </a:lnTo>
                  <a:lnTo>
                    <a:pt x="24046" y="19582"/>
                  </a:lnTo>
                  <a:lnTo>
                    <a:pt x="24343" y="20534"/>
                  </a:lnTo>
                  <a:lnTo>
                    <a:pt x="24581" y="21486"/>
                  </a:lnTo>
                  <a:lnTo>
                    <a:pt x="24701" y="22498"/>
                  </a:lnTo>
                  <a:lnTo>
                    <a:pt x="24760" y="23569"/>
                  </a:lnTo>
                  <a:lnTo>
                    <a:pt x="24760" y="23569"/>
                  </a:lnTo>
                  <a:lnTo>
                    <a:pt x="24701" y="24641"/>
                  </a:lnTo>
                  <a:lnTo>
                    <a:pt x="24581" y="25712"/>
                  </a:lnTo>
                  <a:lnTo>
                    <a:pt x="24403" y="26664"/>
                  </a:lnTo>
                  <a:lnTo>
                    <a:pt x="24105" y="27617"/>
                  </a:lnTo>
                  <a:lnTo>
                    <a:pt x="23748" y="28509"/>
                  </a:lnTo>
                  <a:lnTo>
                    <a:pt x="23272" y="29343"/>
                  </a:lnTo>
                  <a:lnTo>
                    <a:pt x="22796" y="30057"/>
                  </a:lnTo>
                  <a:lnTo>
                    <a:pt x="22201" y="30771"/>
                  </a:lnTo>
                  <a:lnTo>
                    <a:pt x="22201" y="30771"/>
                  </a:lnTo>
                  <a:lnTo>
                    <a:pt x="21606" y="31366"/>
                  </a:lnTo>
                  <a:lnTo>
                    <a:pt x="20891" y="31961"/>
                  </a:lnTo>
                  <a:lnTo>
                    <a:pt x="20177" y="32437"/>
                  </a:lnTo>
                  <a:lnTo>
                    <a:pt x="19344" y="32795"/>
                  </a:lnTo>
                  <a:lnTo>
                    <a:pt x="18511" y="33092"/>
                  </a:lnTo>
                  <a:lnTo>
                    <a:pt x="17618" y="33330"/>
                  </a:lnTo>
                  <a:lnTo>
                    <a:pt x="16665" y="33509"/>
                  </a:lnTo>
                  <a:lnTo>
                    <a:pt x="15654" y="33509"/>
                  </a:lnTo>
                  <a:lnTo>
                    <a:pt x="15654" y="33509"/>
                  </a:lnTo>
                  <a:lnTo>
                    <a:pt x="14761" y="33509"/>
                  </a:lnTo>
                  <a:lnTo>
                    <a:pt x="13868" y="33330"/>
                  </a:lnTo>
                  <a:lnTo>
                    <a:pt x="13035" y="33092"/>
                  </a:lnTo>
                  <a:lnTo>
                    <a:pt x="12261" y="32795"/>
                  </a:lnTo>
                  <a:lnTo>
                    <a:pt x="11487" y="32378"/>
                  </a:lnTo>
                  <a:lnTo>
                    <a:pt x="10773" y="31902"/>
                  </a:lnTo>
                  <a:lnTo>
                    <a:pt x="10178" y="31366"/>
                  </a:lnTo>
                  <a:lnTo>
                    <a:pt x="9583" y="30771"/>
                  </a:lnTo>
                  <a:lnTo>
                    <a:pt x="9583" y="30771"/>
                  </a:lnTo>
                  <a:lnTo>
                    <a:pt x="9047" y="30057"/>
                  </a:lnTo>
                  <a:lnTo>
                    <a:pt x="8571" y="29283"/>
                  </a:lnTo>
                  <a:lnTo>
                    <a:pt x="8154" y="28450"/>
                  </a:lnTo>
                  <a:lnTo>
                    <a:pt x="7797" y="27557"/>
                  </a:lnTo>
                  <a:lnTo>
                    <a:pt x="7500" y="26605"/>
                  </a:lnTo>
                  <a:lnTo>
                    <a:pt x="7321" y="25593"/>
                  </a:lnTo>
                  <a:lnTo>
                    <a:pt x="7202" y="24522"/>
                  </a:lnTo>
                  <a:lnTo>
                    <a:pt x="7142" y="23450"/>
                  </a:lnTo>
                  <a:lnTo>
                    <a:pt x="7142" y="23450"/>
                  </a:lnTo>
                  <a:lnTo>
                    <a:pt x="7202" y="22379"/>
                  </a:lnTo>
                  <a:lnTo>
                    <a:pt x="7321" y="21427"/>
                  </a:lnTo>
                  <a:lnTo>
                    <a:pt x="7559" y="20474"/>
                  </a:lnTo>
                  <a:lnTo>
                    <a:pt x="7857" y="19582"/>
                  </a:lnTo>
                  <a:lnTo>
                    <a:pt x="8214" y="18689"/>
                  </a:lnTo>
                  <a:lnTo>
                    <a:pt x="8630" y="17915"/>
                  </a:lnTo>
                  <a:lnTo>
                    <a:pt x="9107" y="17141"/>
                  </a:lnTo>
                  <a:lnTo>
                    <a:pt x="9583" y="16487"/>
                  </a:lnTo>
                  <a:lnTo>
                    <a:pt x="9583" y="16487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4972825" y="2651400"/>
              <a:ext cx="827350" cy="659200"/>
            </a:xfrm>
            <a:custGeom>
              <a:avLst/>
              <a:gdLst/>
              <a:ahLst/>
              <a:cxnLst/>
              <a:rect l="l" t="t" r="r" b="b"/>
              <a:pathLst>
                <a:path w="33094" h="26368" extrusionOk="0">
                  <a:moveTo>
                    <a:pt x="1" y="1"/>
                  </a:moveTo>
                  <a:lnTo>
                    <a:pt x="13750" y="26367"/>
                  </a:lnTo>
                  <a:lnTo>
                    <a:pt x="19047" y="26367"/>
                  </a:lnTo>
                  <a:lnTo>
                    <a:pt x="33093" y="1"/>
                  </a:lnTo>
                  <a:lnTo>
                    <a:pt x="28451" y="1"/>
                  </a:lnTo>
                  <a:lnTo>
                    <a:pt x="18035" y="19642"/>
                  </a:lnTo>
                  <a:lnTo>
                    <a:pt x="7917" y="1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5838825" y="2639500"/>
              <a:ext cx="827350" cy="684475"/>
            </a:xfrm>
            <a:custGeom>
              <a:avLst/>
              <a:gdLst/>
              <a:ahLst/>
              <a:cxnLst/>
              <a:rect l="l" t="t" r="r" b="b"/>
              <a:pathLst>
                <a:path w="33094" h="27379" extrusionOk="0">
                  <a:moveTo>
                    <a:pt x="16607" y="1"/>
                  </a:moveTo>
                  <a:lnTo>
                    <a:pt x="16607" y="1"/>
                  </a:lnTo>
                  <a:lnTo>
                    <a:pt x="14821" y="60"/>
                  </a:lnTo>
                  <a:lnTo>
                    <a:pt x="13155" y="179"/>
                  </a:lnTo>
                  <a:lnTo>
                    <a:pt x="11548" y="477"/>
                  </a:lnTo>
                  <a:lnTo>
                    <a:pt x="10000" y="893"/>
                  </a:lnTo>
                  <a:lnTo>
                    <a:pt x="8572" y="1369"/>
                  </a:lnTo>
                  <a:lnTo>
                    <a:pt x="7203" y="1965"/>
                  </a:lnTo>
                  <a:lnTo>
                    <a:pt x="5953" y="2679"/>
                  </a:lnTo>
                  <a:lnTo>
                    <a:pt x="5358" y="3096"/>
                  </a:lnTo>
                  <a:lnTo>
                    <a:pt x="4762" y="3512"/>
                  </a:lnTo>
                  <a:lnTo>
                    <a:pt x="4762" y="3512"/>
                  </a:lnTo>
                  <a:lnTo>
                    <a:pt x="4167" y="3988"/>
                  </a:lnTo>
                  <a:lnTo>
                    <a:pt x="3691" y="4464"/>
                  </a:lnTo>
                  <a:lnTo>
                    <a:pt x="3155" y="5000"/>
                  </a:lnTo>
                  <a:lnTo>
                    <a:pt x="2679" y="5536"/>
                  </a:lnTo>
                  <a:lnTo>
                    <a:pt x="2263" y="6131"/>
                  </a:lnTo>
                  <a:lnTo>
                    <a:pt x="1906" y="6726"/>
                  </a:lnTo>
                  <a:lnTo>
                    <a:pt x="1548" y="7321"/>
                  </a:lnTo>
                  <a:lnTo>
                    <a:pt x="1191" y="7976"/>
                  </a:lnTo>
                  <a:lnTo>
                    <a:pt x="953" y="8631"/>
                  </a:lnTo>
                  <a:lnTo>
                    <a:pt x="656" y="9285"/>
                  </a:lnTo>
                  <a:lnTo>
                    <a:pt x="477" y="9940"/>
                  </a:lnTo>
                  <a:lnTo>
                    <a:pt x="299" y="10654"/>
                  </a:lnTo>
                  <a:lnTo>
                    <a:pt x="180" y="11369"/>
                  </a:lnTo>
                  <a:lnTo>
                    <a:pt x="60" y="12142"/>
                  </a:lnTo>
                  <a:lnTo>
                    <a:pt x="1" y="12916"/>
                  </a:lnTo>
                  <a:lnTo>
                    <a:pt x="1" y="13690"/>
                  </a:lnTo>
                  <a:lnTo>
                    <a:pt x="1" y="13690"/>
                  </a:lnTo>
                  <a:lnTo>
                    <a:pt x="1" y="14464"/>
                  </a:lnTo>
                  <a:lnTo>
                    <a:pt x="60" y="15178"/>
                  </a:lnTo>
                  <a:lnTo>
                    <a:pt x="180" y="15951"/>
                  </a:lnTo>
                  <a:lnTo>
                    <a:pt x="299" y="16666"/>
                  </a:lnTo>
                  <a:lnTo>
                    <a:pt x="477" y="17380"/>
                  </a:lnTo>
                  <a:lnTo>
                    <a:pt x="656" y="18035"/>
                  </a:lnTo>
                  <a:lnTo>
                    <a:pt x="953" y="18749"/>
                  </a:lnTo>
                  <a:lnTo>
                    <a:pt x="1191" y="19344"/>
                  </a:lnTo>
                  <a:lnTo>
                    <a:pt x="1548" y="19999"/>
                  </a:lnTo>
                  <a:lnTo>
                    <a:pt x="1906" y="20594"/>
                  </a:lnTo>
                  <a:lnTo>
                    <a:pt x="2263" y="21189"/>
                  </a:lnTo>
                  <a:lnTo>
                    <a:pt x="2679" y="21725"/>
                  </a:lnTo>
                  <a:lnTo>
                    <a:pt x="3155" y="22320"/>
                  </a:lnTo>
                  <a:lnTo>
                    <a:pt x="3691" y="22796"/>
                  </a:lnTo>
                  <a:lnTo>
                    <a:pt x="4167" y="23332"/>
                  </a:lnTo>
                  <a:lnTo>
                    <a:pt x="4762" y="23808"/>
                  </a:lnTo>
                  <a:lnTo>
                    <a:pt x="4762" y="23808"/>
                  </a:lnTo>
                  <a:lnTo>
                    <a:pt x="5358" y="24225"/>
                  </a:lnTo>
                  <a:lnTo>
                    <a:pt x="5953" y="24641"/>
                  </a:lnTo>
                  <a:lnTo>
                    <a:pt x="7203" y="25355"/>
                  </a:lnTo>
                  <a:lnTo>
                    <a:pt x="8572" y="25951"/>
                  </a:lnTo>
                  <a:lnTo>
                    <a:pt x="10000" y="26486"/>
                  </a:lnTo>
                  <a:lnTo>
                    <a:pt x="11548" y="26843"/>
                  </a:lnTo>
                  <a:lnTo>
                    <a:pt x="13155" y="27141"/>
                  </a:lnTo>
                  <a:lnTo>
                    <a:pt x="14821" y="27319"/>
                  </a:lnTo>
                  <a:lnTo>
                    <a:pt x="16607" y="27379"/>
                  </a:lnTo>
                  <a:lnTo>
                    <a:pt x="16607" y="27379"/>
                  </a:lnTo>
                  <a:lnTo>
                    <a:pt x="18333" y="27319"/>
                  </a:lnTo>
                  <a:lnTo>
                    <a:pt x="19999" y="27141"/>
                  </a:lnTo>
                  <a:lnTo>
                    <a:pt x="21606" y="26843"/>
                  </a:lnTo>
                  <a:lnTo>
                    <a:pt x="23154" y="26486"/>
                  </a:lnTo>
                  <a:lnTo>
                    <a:pt x="24582" y="25951"/>
                  </a:lnTo>
                  <a:lnTo>
                    <a:pt x="25951" y="25355"/>
                  </a:lnTo>
                  <a:lnTo>
                    <a:pt x="27201" y="24641"/>
                  </a:lnTo>
                  <a:lnTo>
                    <a:pt x="27796" y="24225"/>
                  </a:lnTo>
                  <a:lnTo>
                    <a:pt x="28332" y="23808"/>
                  </a:lnTo>
                  <a:lnTo>
                    <a:pt x="28332" y="23808"/>
                  </a:lnTo>
                  <a:lnTo>
                    <a:pt x="28927" y="23332"/>
                  </a:lnTo>
                  <a:lnTo>
                    <a:pt x="29463" y="22796"/>
                  </a:lnTo>
                  <a:lnTo>
                    <a:pt x="29939" y="22320"/>
                  </a:lnTo>
                  <a:lnTo>
                    <a:pt x="30415" y="21725"/>
                  </a:lnTo>
                  <a:lnTo>
                    <a:pt x="30832" y="21189"/>
                  </a:lnTo>
                  <a:lnTo>
                    <a:pt x="31189" y="20594"/>
                  </a:lnTo>
                  <a:lnTo>
                    <a:pt x="31546" y="19999"/>
                  </a:lnTo>
                  <a:lnTo>
                    <a:pt x="31903" y="19344"/>
                  </a:lnTo>
                  <a:lnTo>
                    <a:pt x="32141" y="18689"/>
                  </a:lnTo>
                  <a:lnTo>
                    <a:pt x="32379" y="18035"/>
                  </a:lnTo>
                  <a:lnTo>
                    <a:pt x="32617" y="17380"/>
                  </a:lnTo>
                  <a:lnTo>
                    <a:pt x="32796" y="16666"/>
                  </a:lnTo>
                  <a:lnTo>
                    <a:pt x="32915" y="15951"/>
                  </a:lnTo>
                  <a:lnTo>
                    <a:pt x="32974" y="15178"/>
                  </a:lnTo>
                  <a:lnTo>
                    <a:pt x="33034" y="14464"/>
                  </a:lnTo>
                  <a:lnTo>
                    <a:pt x="33093" y="13690"/>
                  </a:lnTo>
                  <a:lnTo>
                    <a:pt x="33093" y="13690"/>
                  </a:lnTo>
                  <a:lnTo>
                    <a:pt x="33034" y="12916"/>
                  </a:lnTo>
                  <a:lnTo>
                    <a:pt x="32974" y="12142"/>
                  </a:lnTo>
                  <a:lnTo>
                    <a:pt x="32915" y="11369"/>
                  </a:lnTo>
                  <a:lnTo>
                    <a:pt x="32736" y="10654"/>
                  </a:lnTo>
                  <a:lnTo>
                    <a:pt x="32617" y="9940"/>
                  </a:lnTo>
                  <a:lnTo>
                    <a:pt x="32379" y="9285"/>
                  </a:lnTo>
                  <a:lnTo>
                    <a:pt x="32141" y="8631"/>
                  </a:lnTo>
                  <a:lnTo>
                    <a:pt x="31844" y="7976"/>
                  </a:lnTo>
                  <a:lnTo>
                    <a:pt x="31546" y="7321"/>
                  </a:lnTo>
                  <a:lnTo>
                    <a:pt x="31189" y="6726"/>
                  </a:lnTo>
                  <a:lnTo>
                    <a:pt x="30832" y="6131"/>
                  </a:lnTo>
                  <a:lnTo>
                    <a:pt x="30415" y="5536"/>
                  </a:lnTo>
                  <a:lnTo>
                    <a:pt x="29939" y="5000"/>
                  </a:lnTo>
                  <a:lnTo>
                    <a:pt x="29463" y="4464"/>
                  </a:lnTo>
                  <a:lnTo>
                    <a:pt x="28927" y="3988"/>
                  </a:lnTo>
                  <a:lnTo>
                    <a:pt x="28332" y="3512"/>
                  </a:lnTo>
                  <a:lnTo>
                    <a:pt x="28332" y="3512"/>
                  </a:lnTo>
                  <a:lnTo>
                    <a:pt x="27796" y="3096"/>
                  </a:lnTo>
                  <a:lnTo>
                    <a:pt x="27201" y="2679"/>
                  </a:lnTo>
                  <a:lnTo>
                    <a:pt x="25951" y="1965"/>
                  </a:lnTo>
                  <a:lnTo>
                    <a:pt x="24582" y="1369"/>
                  </a:lnTo>
                  <a:lnTo>
                    <a:pt x="23154" y="893"/>
                  </a:lnTo>
                  <a:lnTo>
                    <a:pt x="21606" y="477"/>
                  </a:lnTo>
                  <a:lnTo>
                    <a:pt x="19999" y="179"/>
                  </a:lnTo>
                  <a:lnTo>
                    <a:pt x="18333" y="60"/>
                  </a:lnTo>
                  <a:lnTo>
                    <a:pt x="16607" y="1"/>
                  </a:lnTo>
                  <a:lnTo>
                    <a:pt x="16607" y="1"/>
                  </a:lnTo>
                  <a:close/>
                  <a:moveTo>
                    <a:pt x="9881" y="6429"/>
                  </a:moveTo>
                  <a:lnTo>
                    <a:pt x="9881" y="6429"/>
                  </a:lnTo>
                  <a:lnTo>
                    <a:pt x="10536" y="5774"/>
                  </a:lnTo>
                  <a:lnTo>
                    <a:pt x="11250" y="5179"/>
                  </a:lnTo>
                  <a:lnTo>
                    <a:pt x="11964" y="4643"/>
                  </a:lnTo>
                  <a:lnTo>
                    <a:pt x="12798" y="4226"/>
                  </a:lnTo>
                  <a:lnTo>
                    <a:pt x="13690" y="3869"/>
                  </a:lnTo>
                  <a:lnTo>
                    <a:pt x="14583" y="3631"/>
                  </a:lnTo>
                  <a:lnTo>
                    <a:pt x="15535" y="3453"/>
                  </a:lnTo>
                  <a:lnTo>
                    <a:pt x="16547" y="3393"/>
                  </a:lnTo>
                  <a:lnTo>
                    <a:pt x="16547" y="3393"/>
                  </a:lnTo>
                  <a:lnTo>
                    <a:pt x="17559" y="3453"/>
                  </a:lnTo>
                  <a:lnTo>
                    <a:pt x="18511" y="3572"/>
                  </a:lnTo>
                  <a:lnTo>
                    <a:pt x="19404" y="3810"/>
                  </a:lnTo>
                  <a:lnTo>
                    <a:pt x="20297" y="4167"/>
                  </a:lnTo>
                  <a:lnTo>
                    <a:pt x="21130" y="4583"/>
                  </a:lnTo>
                  <a:lnTo>
                    <a:pt x="21904" y="5060"/>
                  </a:lnTo>
                  <a:lnTo>
                    <a:pt x="22559" y="5595"/>
                  </a:lnTo>
                  <a:lnTo>
                    <a:pt x="23213" y="6250"/>
                  </a:lnTo>
                  <a:lnTo>
                    <a:pt x="23809" y="6964"/>
                  </a:lnTo>
                  <a:lnTo>
                    <a:pt x="24344" y="7738"/>
                  </a:lnTo>
                  <a:lnTo>
                    <a:pt x="24761" y="8571"/>
                  </a:lnTo>
                  <a:lnTo>
                    <a:pt x="25177" y="9464"/>
                  </a:lnTo>
                  <a:lnTo>
                    <a:pt x="25416" y="10416"/>
                  </a:lnTo>
                  <a:lnTo>
                    <a:pt x="25654" y="11428"/>
                  </a:lnTo>
                  <a:lnTo>
                    <a:pt x="25773" y="12499"/>
                  </a:lnTo>
                  <a:lnTo>
                    <a:pt x="25832" y="13571"/>
                  </a:lnTo>
                  <a:lnTo>
                    <a:pt x="25832" y="13571"/>
                  </a:lnTo>
                  <a:lnTo>
                    <a:pt x="25773" y="14642"/>
                  </a:lnTo>
                  <a:lnTo>
                    <a:pt x="25654" y="15713"/>
                  </a:lnTo>
                  <a:lnTo>
                    <a:pt x="25416" y="16725"/>
                  </a:lnTo>
                  <a:lnTo>
                    <a:pt x="25118" y="17678"/>
                  </a:lnTo>
                  <a:lnTo>
                    <a:pt x="24761" y="18570"/>
                  </a:lnTo>
                  <a:lnTo>
                    <a:pt x="24285" y="19404"/>
                  </a:lnTo>
                  <a:lnTo>
                    <a:pt x="23749" y="20177"/>
                  </a:lnTo>
                  <a:lnTo>
                    <a:pt x="23213" y="20832"/>
                  </a:lnTo>
                  <a:lnTo>
                    <a:pt x="23213" y="20832"/>
                  </a:lnTo>
                  <a:lnTo>
                    <a:pt x="22559" y="21487"/>
                  </a:lnTo>
                  <a:lnTo>
                    <a:pt x="21844" y="22082"/>
                  </a:lnTo>
                  <a:lnTo>
                    <a:pt x="21071" y="22618"/>
                  </a:lnTo>
                  <a:lnTo>
                    <a:pt x="20237" y="23034"/>
                  </a:lnTo>
                  <a:lnTo>
                    <a:pt x="19404" y="23391"/>
                  </a:lnTo>
                  <a:lnTo>
                    <a:pt x="18511" y="23689"/>
                  </a:lnTo>
                  <a:lnTo>
                    <a:pt x="17559" y="23867"/>
                  </a:lnTo>
                  <a:lnTo>
                    <a:pt x="16547" y="23927"/>
                  </a:lnTo>
                  <a:lnTo>
                    <a:pt x="16547" y="23927"/>
                  </a:lnTo>
                  <a:lnTo>
                    <a:pt x="15535" y="23867"/>
                  </a:lnTo>
                  <a:lnTo>
                    <a:pt x="14583" y="23689"/>
                  </a:lnTo>
                  <a:lnTo>
                    <a:pt x="13690" y="23391"/>
                  </a:lnTo>
                  <a:lnTo>
                    <a:pt x="12798" y="23034"/>
                  </a:lnTo>
                  <a:lnTo>
                    <a:pt x="11964" y="22618"/>
                  </a:lnTo>
                  <a:lnTo>
                    <a:pt x="11250" y="22082"/>
                  </a:lnTo>
                  <a:lnTo>
                    <a:pt x="10536" y="21487"/>
                  </a:lnTo>
                  <a:lnTo>
                    <a:pt x="9881" y="20832"/>
                  </a:lnTo>
                  <a:lnTo>
                    <a:pt x="9881" y="20832"/>
                  </a:lnTo>
                  <a:lnTo>
                    <a:pt x="9286" y="20118"/>
                  </a:lnTo>
                  <a:lnTo>
                    <a:pt x="8750" y="19344"/>
                  </a:lnTo>
                  <a:lnTo>
                    <a:pt x="8274" y="18511"/>
                  </a:lnTo>
                  <a:lnTo>
                    <a:pt x="7917" y="17678"/>
                  </a:lnTo>
                  <a:lnTo>
                    <a:pt x="7560" y="16725"/>
                  </a:lnTo>
                  <a:lnTo>
                    <a:pt x="7381" y="15713"/>
                  </a:lnTo>
                  <a:lnTo>
                    <a:pt x="7203" y="14642"/>
                  </a:lnTo>
                  <a:lnTo>
                    <a:pt x="7143" y="13571"/>
                  </a:lnTo>
                  <a:lnTo>
                    <a:pt x="7143" y="13571"/>
                  </a:lnTo>
                  <a:lnTo>
                    <a:pt x="7203" y="12499"/>
                  </a:lnTo>
                  <a:lnTo>
                    <a:pt x="7381" y="11488"/>
                  </a:lnTo>
                  <a:lnTo>
                    <a:pt x="7560" y="10476"/>
                  </a:lnTo>
                  <a:lnTo>
                    <a:pt x="7917" y="9524"/>
                  </a:lnTo>
                  <a:lnTo>
                    <a:pt x="8274" y="8690"/>
                  </a:lnTo>
                  <a:lnTo>
                    <a:pt x="8750" y="7857"/>
                  </a:lnTo>
                  <a:lnTo>
                    <a:pt x="9286" y="7083"/>
                  </a:lnTo>
                  <a:lnTo>
                    <a:pt x="9881" y="6429"/>
                  </a:lnTo>
                  <a:lnTo>
                    <a:pt x="9881" y="6429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6825350" y="2638025"/>
              <a:ext cx="556525" cy="672575"/>
            </a:xfrm>
            <a:custGeom>
              <a:avLst/>
              <a:gdLst/>
              <a:ahLst/>
              <a:cxnLst/>
              <a:rect l="l" t="t" r="r" b="b"/>
              <a:pathLst>
                <a:path w="22261" h="26903" extrusionOk="0">
                  <a:moveTo>
                    <a:pt x="6846" y="0"/>
                  </a:moveTo>
                  <a:lnTo>
                    <a:pt x="1" y="536"/>
                  </a:lnTo>
                  <a:lnTo>
                    <a:pt x="1" y="26902"/>
                  </a:lnTo>
                  <a:lnTo>
                    <a:pt x="6846" y="26902"/>
                  </a:lnTo>
                  <a:lnTo>
                    <a:pt x="6846" y="15832"/>
                  </a:lnTo>
                  <a:lnTo>
                    <a:pt x="6905" y="14761"/>
                  </a:lnTo>
                  <a:lnTo>
                    <a:pt x="7024" y="13689"/>
                  </a:lnTo>
                  <a:lnTo>
                    <a:pt x="7203" y="12677"/>
                  </a:lnTo>
                  <a:lnTo>
                    <a:pt x="7500" y="11666"/>
                  </a:lnTo>
                  <a:lnTo>
                    <a:pt x="7857" y="10773"/>
                  </a:lnTo>
                  <a:lnTo>
                    <a:pt x="8334" y="9940"/>
                  </a:lnTo>
                  <a:lnTo>
                    <a:pt x="8869" y="9166"/>
                  </a:lnTo>
                  <a:lnTo>
                    <a:pt x="9464" y="8452"/>
                  </a:lnTo>
                  <a:lnTo>
                    <a:pt x="10655" y="7142"/>
                  </a:lnTo>
                  <a:lnTo>
                    <a:pt x="11250" y="6607"/>
                  </a:lnTo>
                  <a:lnTo>
                    <a:pt x="11845" y="6130"/>
                  </a:lnTo>
                  <a:lnTo>
                    <a:pt x="12500" y="5714"/>
                  </a:lnTo>
                  <a:lnTo>
                    <a:pt x="13095" y="5357"/>
                  </a:lnTo>
                  <a:lnTo>
                    <a:pt x="13809" y="5059"/>
                  </a:lnTo>
                  <a:lnTo>
                    <a:pt x="14583" y="4821"/>
                  </a:lnTo>
                  <a:lnTo>
                    <a:pt x="15773" y="4523"/>
                  </a:lnTo>
                  <a:lnTo>
                    <a:pt x="16845" y="4345"/>
                  </a:lnTo>
                  <a:lnTo>
                    <a:pt x="17857" y="4285"/>
                  </a:lnTo>
                  <a:lnTo>
                    <a:pt x="20178" y="4285"/>
                  </a:lnTo>
                  <a:lnTo>
                    <a:pt x="22261" y="298"/>
                  </a:lnTo>
                  <a:lnTo>
                    <a:pt x="21725" y="238"/>
                  </a:lnTo>
                  <a:lnTo>
                    <a:pt x="21011" y="119"/>
                  </a:lnTo>
                  <a:lnTo>
                    <a:pt x="20118" y="60"/>
                  </a:lnTo>
                  <a:lnTo>
                    <a:pt x="17321" y="60"/>
                  </a:lnTo>
                  <a:lnTo>
                    <a:pt x="16428" y="119"/>
                  </a:lnTo>
                  <a:lnTo>
                    <a:pt x="15595" y="298"/>
                  </a:lnTo>
                  <a:lnTo>
                    <a:pt x="14762" y="476"/>
                  </a:lnTo>
                  <a:lnTo>
                    <a:pt x="13988" y="714"/>
                  </a:lnTo>
                  <a:lnTo>
                    <a:pt x="13214" y="1012"/>
                  </a:lnTo>
                  <a:lnTo>
                    <a:pt x="12440" y="1309"/>
                  </a:lnTo>
                  <a:lnTo>
                    <a:pt x="11667" y="1726"/>
                  </a:lnTo>
                  <a:lnTo>
                    <a:pt x="10952" y="2143"/>
                  </a:lnTo>
                  <a:lnTo>
                    <a:pt x="10298" y="2619"/>
                  </a:lnTo>
                  <a:lnTo>
                    <a:pt x="9643" y="3155"/>
                  </a:lnTo>
                  <a:lnTo>
                    <a:pt x="8988" y="3690"/>
                  </a:lnTo>
                  <a:lnTo>
                    <a:pt x="8393" y="4285"/>
                  </a:lnTo>
                  <a:lnTo>
                    <a:pt x="7857" y="4940"/>
                  </a:lnTo>
                  <a:lnTo>
                    <a:pt x="7322" y="5595"/>
                  </a:lnTo>
                  <a:lnTo>
                    <a:pt x="6846" y="6309"/>
                  </a:lnTo>
                  <a:lnTo>
                    <a:pt x="6846" y="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238125" y="2639500"/>
              <a:ext cx="937425" cy="684475"/>
            </a:xfrm>
            <a:custGeom>
              <a:avLst/>
              <a:gdLst/>
              <a:ahLst/>
              <a:cxnLst/>
              <a:rect l="l" t="t" r="r" b="b"/>
              <a:pathLst>
                <a:path w="37497" h="27379" extrusionOk="0">
                  <a:moveTo>
                    <a:pt x="7916" y="11190"/>
                  </a:moveTo>
                  <a:lnTo>
                    <a:pt x="7916" y="11190"/>
                  </a:lnTo>
                  <a:lnTo>
                    <a:pt x="8214" y="9940"/>
                  </a:lnTo>
                  <a:lnTo>
                    <a:pt x="8630" y="8809"/>
                  </a:lnTo>
                  <a:lnTo>
                    <a:pt x="9166" y="7678"/>
                  </a:lnTo>
                  <a:lnTo>
                    <a:pt x="9821" y="6667"/>
                  </a:lnTo>
                  <a:lnTo>
                    <a:pt x="10535" y="5655"/>
                  </a:lnTo>
                  <a:lnTo>
                    <a:pt x="11368" y="4762"/>
                  </a:lnTo>
                  <a:lnTo>
                    <a:pt x="12261" y="3869"/>
                  </a:lnTo>
                  <a:lnTo>
                    <a:pt x="13273" y="3096"/>
                  </a:lnTo>
                  <a:lnTo>
                    <a:pt x="14285" y="2381"/>
                  </a:lnTo>
                  <a:lnTo>
                    <a:pt x="15415" y="1786"/>
                  </a:lnTo>
                  <a:lnTo>
                    <a:pt x="16546" y="1250"/>
                  </a:lnTo>
                  <a:lnTo>
                    <a:pt x="17796" y="774"/>
                  </a:lnTo>
                  <a:lnTo>
                    <a:pt x="19046" y="417"/>
                  </a:lnTo>
                  <a:lnTo>
                    <a:pt x="20296" y="179"/>
                  </a:lnTo>
                  <a:lnTo>
                    <a:pt x="21605" y="1"/>
                  </a:lnTo>
                  <a:lnTo>
                    <a:pt x="22974" y="1"/>
                  </a:lnTo>
                  <a:lnTo>
                    <a:pt x="22974" y="1"/>
                  </a:lnTo>
                  <a:lnTo>
                    <a:pt x="23927" y="1"/>
                  </a:lnTo>
                  <a:lnTo>
                    <a:pt x="24879" y="60"/>
                  </a:lnTo>
                  <a:lnTo>
                    <a:pt x="25772" y="179"/>
                  </a:lnTo>
                  <a:lnTo>
                    <a:pt x="26664" y="298"/>
                  </a:lnTo>
                  <a:lnTo>
                    <a:pt x="27498" y="477"/>
                  </a:lnTo>
                  <a:lnTo>
                    <a:pt x="28271" y="715"/>
                  </a:lnTo>
                  <a:lnTo>
                    <a:pt x="29045" y="953"/>
                  </a:lnTo>
                  <a:lnTo>
                    <a:pt x="29759" y="1250"/>
                  </a:lnTo>
                  <a:lnTo>
                    <a:pt x="30414" y="1548"/>
                  </a:lnTo>
                  <a:lnTo>
                    <a:pt x="31069" y="1905"/>
                  </a:lnTo>
                  <a:lnTo>
                    <a:pt x="31664" y="2262"/>
                  </a:lnTo>
                  <a:lnTo>
                    <a:pt x="32259" y="2619"/>
                  </a:lnTo>
                  <a:lnTo>
                    <a:pt x="33331" y="3453"/>
                  </a:lnTo>
                  <a:lnTo>
                    <a:pt x="34283" y="4345"/>
                  </a:lnTo>
                  <a:lnTo>
                    <a:pt x="35057" y="5298"/>
                  </a:lnTo>
                  <a:lnTo>
                    <a:pt x="35711" y="6250"/>
                  </a:lnTo>
                  <a:lnTo>
                    <a:pt x="36307" y="7262"/>
                  </a:lnTo>
                  <a:lnTo>
                    <a:pt x="36723" y="8214"/>
                  </a:lnTo>
                  <a:lnTo>
                    <a:pt x="37080" y="9226"/>
                  </a:lnTo>
                  <a:lnTo>
                    <a:pt x="37318" y="10178"/>
                  </a:lnTo>
                  <a:lnTo>
                    <a:pt x="37497" y="11011"/>
                  </a:lnTo>
                  <a:lnTo>
                    <a:pt x="37497" y="11845"/>
                  </a:lnTo>
                  <a:lnTo>
                    <a:pt x="37497" y="11845"/>
                  </a:lnTo>
                  <a:lnTo>
                    <a:pt x="37497" y="12440"/>
                  </a:lnTo>
                  <a:lnTo>
                    <a:pt x="37378" y="12976"/>
                  </a:lnTo>
                  <a:lnTo>
                    <a:pt x="37199" y="13452"/>
                  </a:lnTo>
                  <a:lnTo>
                    <a:pt x="36902" y="13809"/>
                  </a:lnTo>
                  <a:lnTo>
                    <a:pt x="36902" y="13809"/>
                  </a:lnTo>
                  <a:lnTo>
                    <a:pt x="36485" y="14106"/>
                  </a:lnTo>
                  <a:lnTo>
                    <a:pt x="36009" y="14285"/>
                  </a:lnTo>
                  <a:lnTo>
                    <a:pt x="35533" y="14404"/>
                  </a:lnTo>
                  <a:lnTo>
                    <a:pt x="34938" y="14404"/>
                  </a:lnTo>
                  <a:lnTo>
                    <a:pt x="14523" y="14404"/>
                  </a:lnTo>
                  <a:lnTo>
                    <a:pt x="14523" y="14404"/>
                  </a:lnTo>
                  <a:lnTo>
                    <a:pt x="14701" y="15535"/>
                  </a:lnTo>
                  <a:lnTo>
                    <a:pt x="14939" y="16547"/>
                  </a:lnTo>
                  <a:lnTo>
                    <a:pt x="15296" y="17499"/>
                  </a:lnTo>
                  <a:lnTo>
                    <a:pt x="15713" y="18392"/>
                  </a:lnTo>
                  <a:lnTo>
                    <a:pt x="16249" y="19225"/>
                  </a:lnTo>
                  <a:lnTo>
                    <a:pt x="16844" y="19939"/>
                  </a:lnTo>
                  <a:lnTo>
                    <a:pt x="17439" y="20653"/>
                  </a:lnTo>
                  <a:lnTo>
                    <a:pt x="18153" y="21249"/>
                  </a:lnTo>
                  <a:lnTo>
                    <a:pt x="18153" y="21249"/>
                  </a:lnTo>
                  <a:lnTo>
                    <a:pt x="18987" y="21844"/>
                  </a:lnTo>
                  <a:lnTo>
                    <a:pt x="19820" y="22320"/>
                  </a:lnTo>
                  <a:lnTo>
                    <a:pt x="20713" y="22737"/>
                  </a:lnTo>
                  <a:lnTo>
                    <a:pt x="21724" y="23094"/>
                  </a:lnTo>
                  <a:lnTo>
                    <a:pt x="22677" y="23391"/>
                  </a:lnTo>
                  <a:lnTo>
                    <a:pt x="23748" y="23570"/>
                  </a:lnTo>
                  <a:lnTo>
                    <a:pt x="24819" y="23689"/>
                  </a:lnTo>
                  <a:lnTo>
                    <a:pt x="25891" y="23748"/>
                  </a:lnTo>
                  <a:lnTo>
                    <a:pt x="25891" y="23748"/>
                  </a:lnTo>
                  <a:lnTo>
                    <a:pt x="27260" y="23689"/>
                  </a:lnTo>
                  <a:lnTo>
                    <a:pt x="28510" y="23570"/>
                  </a:lnTo>
                  <a:lnTo>
                    <a:pt x="29819" y="23391"/>
                  </a:lnTo>
                  <a:lnTo>
                    <a:pt x="31069" y="23153"/>
                  </a:lnTo>
                  <a:lnTo>
                    <a:pt x="32259" y="22856"/>
                  </a:lnTo>
                  <a:lnTo>
                    <a:pt x="33509" y="22498"/>
                  </a:lnTo>
                  <a:lnTo>
                    <a:pt x="34699" y="22082"/>
                  </a:lnTo>
                  <a:lnTo>
                    <a:pt x="35890" y="21606"/>
                  </a:lnTo>
                  <a:lnTo>
                    <a:pt x="36247" y="21427"/>
                  </a:lnTo>
                  <a:lnTo>
                    <a:pt x="37437" y="24403"/>
                  </a:lnTo>
                  <a:lnTo>
                    <a:pt x="37140" y="24522"/>
                  </a:lnTo>
                  <a:lnTo>
                    <a:pt x="37140" y="24522"/>
                  </a:lnTo>
                  <a:lnTo>
                    <a:pt x="35354" y="25236"/>
                  </a:lnTo>
                  <a:lnTo>
                    <a:pt x="33628" y="25832"/>
                  </a:lnTo>
                  <a:lnTo>
                    <a:pt x="31962" y="26367"/>
                  </a:lnTo>
                  <a:lnTo>
                    <a:pt x="30295" y="26724"/>
                  </a:lnTo>
                  <a:lnTo>
                    <a:pt x="28569" y="27022"/>
                  </a:lnTo>
                  <a:lnTo>
                    <a:pt x="26843" y="27200"/>
                  </a:lnTo>
                  <a:lnTo>
                    <a:pt x="25117" y="27319"/>
                  </a:lnTo>
                  <a:lnTo>
                    <a:pt x="23331" y="27379"/>
                  </a:lnTo>
                  <a:lnTo>
                    <a:pt x="23331" y="27379"/>
                  </a:lnTo>
                  <a:lnTo>
                    <a:pt x="21784" y="27319"/>
                  </a:lnTo>
                  <a:lnTo>
                    <a:pt x="20296" y="27141"/>
                  </a:lnTo>
                  <a:lnTo>
                    <a:pt x="18808" y="26843"/>
                  </a:lnTo>
                  <a:lnTo>
                    <a:pt x="17439" y="26486"/>
                  </a:lnTo>
                  <a:lnTo>
                    <a:pt x="16070" y="26010"/>
                  </a:lnTo>
                  <a:lnTo>
                    <a:pt x="14761" y="25415"/>
                  </a:lnTo>
                  <a:lnTo>
                    <a:pt x="13570" y="24701"/>
                  </a:lnTo>
                  <a:lnTo>
                    <a:pt x="12975" y="24284"/>
                  </a:lnTo>
                  <a:lnTo>
                    <a:pt x="12439" y="23867"/>
                  </a:lnTo>
                  <a:lnTo>
                    <a:pt x="12439" y="23867"/>
                  </a:lnTo>
                  <a:lnTo>
                    <a:pt x="11487" y="22975"/>
                  </a:lnTo>
                  <a:lnTo>
                    <a:pt x="10594" y="22022"/>
                  </a:lnTo>
                  <a:lnTo>
                    <a:pt x="9821" y="21011"/>
                  </a:lnTo>
                  <a:lnTo>
                    <a:pt x="9166" y="19880"/>
                  </a:lnTo>
                  <a:lnTo>
                    <a:pt x="8868" y="19285"/>
                  </a:lnTo>
                  <a:lnTo>
                    <a:pt x="8630" y="18630"/>
                  </a:lnTo>
                  <a:lnTo>
                    <a:pt x="8392" y="17975"/>
                  </a:lnTo>
                  <a:lnTo>
                    <a:pt x="8214" y="17320"/>
                  </a:lnTo>
                  <a:lnTo>
                    <a:pt x="8035" y="16606"/>
                  </a:lnTo>
                  <a:lnTo>
                    <a:pt x="7916" y="15892"/>
                  </a:lnTo>
                  <a:lnTo>
                    <a:pt x="7797" y="15178"/>
                  </a:lnTo>
                  <a:lnTo>
                    <a:pt x="7737" y="14404"/>
                  </a:lnTo>
                  <a:lnTo>
                    <a:pt x="0" y="14404"/>
                  </a:lnTo>
                  <a:lnTo>
                    <a:pt x="1726" y="11190"/>
                  </a:lnTo>
                  <a:lnTo>
                    <a:pt x="7916" y="11190"/>
                  </a:lnTo>
                  <a:close/>
                  <a:moveTo>
                    <a:pt x="14523" y="11190"/>
                  </a:moveTo>
                  <a:lnTo>
                    <a:pt x="27736" y="11190"/>
                  </a:lnTo>
                  <a:lnTo>
                    <a:pt x="27736" y="11190"/>
                  </a:lnTo>
                  <a:lnTo>
                    <a:pt x="28629" y="11130"/>
                  </a:lnTo>
                  <a:lnTo>
                    <a:pt x="29343" y="11011"/>
                  </a:lnTo>
                  <a:lnTo>
                    <a:pt x="29878" y="10892"/>
                  </a:lnTo>
                  <a:lnTo>
                    <a:pt x="30295" y="10714"/>
                  </a:lnTo>
                  <a:lnTo>
                    <a:pt x="30295" y="10714"/>
                  </a:lnTo>
                  <a:lnTo>
                    <a:pt x="30593" y="10476"/>
                  </a:lnTo>
                  <a:lnTo>
                    <a:pt x="30771" y="10178"/>
                  </a:lnTo>
                  <a:lnTo>
                    <a:pt x="30890" y="9881"/>
                  </a:lnTo>
                  <a:lnTo>
                    <a:pt x="30950" y="9524"/>
                  </a:lnTo>
                  <a:lnTo>
                    <a:pt x="30950" y="9524"/>
                  </a:lnTo>
                  <a:lnTo>
                    <a:pt x="30890" y="8988"/>
                  </a:lnTo>
                  <a:lnTo>
                    <a:pt x="30771" y="8452"/>
                  </a:lnTo>
                  <a:lnTo>
                    <a:pt x="30593" y="7857"/>
                  </a:lnTo>
                  <a:lnTo>
                    <a:pt x="30355" y="7321"/>
                  </a:lnTo>
                  <a:lnTo>
                    <a:pt x="30057" y="6786"/>
                  </a:lnTo>
                  <a:lnTo>
                    <a:pt x="29700" y="6310"/>
                  </a:lnTo>
                  <a:lnTo>
                    <a:pt x="29283" y="5833"/>
                  </a:lnTo>
                  <a:lnTo>
                    <a:pt x="28807" y="5357"/>
                  </a:lnTo>
                  <a:lnTo>
                    <a:pt x="28271" y="4881"/>
                  </a:lnTo>
                  <a:lnTo>
                    <a:pt x="27676" y="4524"/>
                  </a:lnTo>
                  <a:lnTo>
                    <a:pt x="27022" y="4167"/>
                  </a:lnTo>
                  <a:lnTo>
                    <a:pt x="26307" y="3869"/>
                  </a:lnTo>
                  <a:lnTo>
                    <a:pt x="25534" y="3631"/>
                  </a:lnTo>
                  <a:lnTo>
                    <a:pt x="24760" y="3453"/>
                  </a:lnTo>
                  <a:lnTo>
                    <a:pt x="23867" y="3334"/>
                  </a:lnTo>
                  <a:lnTo>
                    <a:pt x="22974" y="3274"/>
                  </a:lnTo>
                  <a:lnTo>
                    <a:pt x="22974" y="3274"/>
                  </a:lnTo>
                  <a:lnTo>
                    <a:pt x="22022" y="3334"/>
                  </a:lnTo>
                  <a:lnTo>
                    <a:pt x="21129" y="3453"/>
                  </a:lnTo>
                  <a:lnTo>
                    <a:pt x="20296" y="3691"/>
                  </a:lnTo>
                  <a:lnTo>
                    <a:pt x="19463" y="3988"/>
                  </a:lnTo>
                  <a:lnTo>
                    <a:pt x="18748" y="4345"/>
                  </a:lnTo>
                  <a:lnTo>
                    <a:pt x="18094" y="4762"/>
                  </a:lnTo>
                  <a:lnTo>
                    <a:pt x="17439" y="5298"/>
                  </a:lnTo>
                  <a:lnTo>
                    <a:pt x="16903" y="5833"/>
                  </a:lnTo>
                  <a:lnTo>
                    <a:pt x="16903" y="5833"/>
                  </a:lnTo>
                  <a:lnTo>
                    <a:pt x="16427" y="6369"/>
                  </a:lnTo>
                  <a:lnTo>
                    <a:pt x="16011" y="6964"/>
                  </a:lnTo>
                  <a:lnTo>
                    <a:pt x="15653" y="7619"/>
                  </a:lnTo>
                  <a:lnTo>
                    <a:pt x="15356" y="8274"/>
                  </a:lnTo>
                  <a:lnTo>
                    <a:pt x="15058" y="8988"/>
                  </a:lnTo>
                  <a:lnTo>
                    <a:pt x="14820" y="9702"/>
                  </a:lnTo>
                  <a:lnTo>
                    <a:pt x="14642" y="10416"/>
                  </a:lnTo>
                  <a:lnTo>
                    <a:pt x="14523" y="11190"/>
                  </a:lnTo>
                  <a:lnTo>
                    <a:pt x="14523" y="1119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3234875" y="2639500"/>
              <a:ext cx="744025" cy="684475"/>
            </a:xfrm>
            <a:custGeom>
              <a:avLst/>
              <a:gdLst/>
              <a:ahLst/>
              <a:cxnLst/>
              <a:rect l="l" t="t" r="r" b="b"/>
              <a:pathLst>
                <a:path w="29761" h="27379" extrusionOk="0">
                  <a:moveTo>
                    <a:pt x="15238" y="1"/>
                  </a:moveTo>
                  <a:lnTo>
                    <a:pt x="15238" y="1"/>
                  </a:lnTo>
                  <a:lnTo>
                    <a:pt x="13750" y="60"/>
                  </a:lnTo>
                  <a:lnTo>
                    <a:pt x="12321" y="239"/>
                  </a:lnTo>
                  <a:lnTo>
                    <a:pt x="10893" y="536"/>
                  </a:lnTo>
                  <a:lnTo>
                    <a:pt x="9524" y="1012"/>
                  </a:lnTo>
                  <a:lnTo>
                    <a:pt x="8215" y="1548"/>
                  </a:lnTo>
                  <a:lnTo>
                    <a:pt x="6965" y="2203"/>
                  </a:lnTo>
                  <a:lnTo>
                    <a:pt x="5774" y="2917"/>
                  </a:lnTo>
                  <a:lnTo>
                    <a:pt x="4643" y="3810"/>
                  </a:lnTo>
                  <a:lnTo>
                    <a:pt x="3632" y="4703"/>
                  </a:lnTo>
                  <a:lnTo>
                    <a:pt x="2739" y="5774"/>
                  </a:lnTo>
                  <a:lnTo>
                    <a:pt x="1965" y="6845"/>
                  </a:lnTo>
                  <a:lnTo>
                    <a:pt x="1608" y="7440"/>
                  </a:lnTo>
                  <a:lnTo>
                    <a:pt x="1251" y="8036"/>
                  </a:lnTo>
                  <a:lnTo>
                    <a:pt x="953" y="8631"/>
                  </a:lnTo>
                  <a:lnTo>
                    <a:pt x="715" y="9285"/>
                  </a:lnTo>
                  <a:lnTo>
                    <a:pt x="537" y="9940"/>
                  </a:lnTo>
                  <a:lnTo>
                    <a:pt x="358" y="10595"/>
                  </a:lnTo>
                  <a:lnTo>
                    <a:pt x="180" y="11250"/>
                  </a:lnTo>
                  <a:lnTo>
                    <a:pt x="60" y="11964"/>
                  </a:lnTo>
                  <a:lnTo>
                    <a:pt x="1" y="12678"/>
                  </a:lnTo>
                  <a:lnTo>
                    <a:pt x="1" y="13392"/>
                  </a:lnTo>
                  <a:lnTo>
                    <a:pt x="1" y="13392"/>
                  </a:lnTo>
                  <a:lnTo>
                    <a:pt x="1" y="14225"/>
                  </a:lnTo>
                  <a:lnTo>
                    <a:pt x="60" y="15059"/>
                  </a:lnTo>
                  <a:lnTo>
                    <a:pt x="180" y="15892"/>
                  </a:lnTo>
                  <a:lnTo>
                    <a:pt x="358" y="16666"/>
                  </a:lnTo>
                  <a:lnTo>
                    <a:pt x="537" y="17380"/>
                  </a:lnTo>
                  <a:lnTo>
                    <a:pt x="715" y="18154"/>
                  </a:lnTo>
                  <a:lnTo>
                    <a:pt x="1013" y="18808"/>
                  </a:lnTo>
                  <a:lnTo>
                    <a:pt x="1251" y="19523"/>
                  </a:lnTo>
                  <a:lnTo>
                    <a:pt x="1608" y="20118"/>
                  </a:lnTo>
                  <a:lnTo>
                    <a:pt x="1965" y="20772"/>
                  </a:lnTo>
                  <a:lnTo>
                    <a:pt x="2322" y="21368"/>
                  </a:lnTo>
                  <a:lnTo>
                    <a:pt x="2739" y="21903"/>
                  </a:lnTo>
                  <a:lnTo>
                    <a:pt x="3215" y="22439"/>
                  </a:lnTo>
                  <a:lnTo>
                    <a:pt x="3691" y="22975"/>
                  </a:lnTo>
                  <a:lnTo>
                    <a:pt x="4167" y="23451"/>
                  </a:lnTo>
                  <a:lnTo>
                    <a:pt x="4703" y="23867"/>
                  </a:lnTo>
                  <a:lnTo>
                    <a:pt x="4703" y="23867"/>
                  </a:lnTo>
                  <a:lnTo>
                    <a:pt x="5239" y="24284"/>
                  </a:lnTo>
                  <a:lnTo>
                    <a:pt x="5834" y="24701"/>
                  </a:lnTo>
                  <a:lnTo>
                    <a:pt x="7084" y="25415"/>
                  </a:lnTo>
                  <a:lnTo>
                    <a:pt x="8334" y="26010"/>
                  </a:lnTo>
                  <a:lnTo>
                    <a:pt x="9703" y="26486"/>
                  </a:lnTo>
                  <a:lnTo>
                    <a:pt x="11131" y="26903"/>
                  </a:lnTo>
                  <a:lnTo>
                    <a:pt x="12559" y="27141"/>
                  </a:lnTo>
                  <a:lnTo>
                    <a:pt x="14107" y="27319"/>
                  </a:lnTo>
                  <a:lnTo>
                    <a:pt x="15595" y="27379"/>
                  </a:lnTo>
                  <a:lnTo>
                    <a:pt x="15595" y="27379"/>
                  </a:lnTo>
                  <a:lnTo>
                    <a:pt x="17380" y="27319"/>
                  </a:lnTo>
                  <a:lnTo>
                    <a:pt x="19166" y="27260"/>
                  </a:lnTo>
                  <a:lnTo>
                    <a:pt x="20833" y="27022"/>
                  </a:lnTo>
                  <a:lnTo>
                    <a:pt x="22559" y="26724"/>
                  </a:lnTo>
                  <a:lnTo>
                    <a:pt x="24225" y="26367"/>
                  </a:lnTo>
                  <a:lnTo>
                    <a:pt x="25951" y="25891"/>
                  </a:lnTo>
                  <a:lnTo>
                    <a:pt x="27677" y="25296"/>
                  </a:lnTo>
                  <a:lnTo>
                    <a:pt x="29403" y="24522"/>
                  </a:lnTo>
                  <a:lnTo>
                    <a:pt x="29760" y="24403"/>
                  </a:lnTo>
                  <a:lnTo>
                    <a:pt x="28511" y="21487"/>
                  </a:lnTo>
                  <a:lnTo>
                    <a:pt x="28213" y="21606"/>
                  </a:lnTo>
                  <a:lnTo>
                    <a:pt x="28213" y="21606"/>
                  </a:lnTo>
                  <a:lnTo>
                    <a:pt x="26963" y="22082"/>
                  </a:lnTo>
                  <a:lnTo>
                    <a:pt x="25773" y="22498"/>
                  </a:lnTo>
                  <a:lnTo>
                    <a:pt x="24582" y="22856"/>
                  </a:lnTo>
                  <a:lnTo>
                    <a:pt x="23332" y="23213"/>
                  </a:lnTo>
                  <a:lnTo>
                    <a:pt x="22082" y="23451"/>
                  </a:lnTo>
                  <a:lnTo>
                    <a:pt x="20833" y="23629"/>
                  </a:lnTo>
                  <a:lnTo>
                    <a:pt x="19523" y="23748"/>
                  </a:lnTo>
                  <a:lnTo>
                    <a:pt x="18214" y="23748"/>
                  </a:lnTo>
                  <a:lnTo>
                    <a:pt x="18214" y="23748"/>
                  </a:lnTo>
                  <a:lnTo>
                    <a:pt x="17083" y="23748"/>
                  </a:lnTo>
                  <a:lnTo>
                    <a:pt x="16012" y="23629"/>
                  </a:lnTo>
                  <a:lnTo>
                    <a:pt x="15000" y="23391"/>
                  </a:lnTo>
                  <a:lnTo>
                    <a:pt x="13988" y="23153"/>
                  </a:lnTo>
                  <a:lnTo>
                    <a:pt x="13036" y="22796"/>
                  </a:lnTo>
                  <a:lnTo>
                    <a:pt x="12143" y="22379"/>
                  </a:lnTo>
                  <a:lnTo>
                    <a:pt x="11250" y="21844"/>
                  </a:lnTo>
                  <a:lnTo>
                    <a:pt x="10476" y="21308"/>
                  </a:lnTo>
                  <a:lnTo>
                    <a:pt x="10476" y="21308"/>
                  </a:lnTo>
                  <a:lnTo>
                    <a:pt x="9762" y="20653"/>
                  </a:lnTo>
                  <a:lnTo>
                    <a:pt x="9107" y="19999"/>
                  </a:lnTo>
                  <a:lnTo>
                    <a:pt x="8512" y="19225"/>
                  </a:lnTo>
                  <a:lnTo>
                    <a:pt x="8036" y="18392"/>
                  </a:lnTo>
                  <a:lnTo>
                    <a:pt x="7560" y="17499"/>
                  </a:lnTo>
                  <a:lnTo>
                    <a:pt x="7203" y="16547"/>
                  </a:lnTo>
                  <a:lnTo>
                    <a:pt x="6965" y="15535"/>
                  </a:lnTo>
                  <a:lnTo>
                    <a:pt x="6786" y="14464"/>
                  </a:lnTo>
                  <a:lnTo>
                    <a:pt x="27201" y="14464"/>
                  </a:lnTo>
                  <a:lnTo>
                    <a:pt x="27201" y="14464"/>
                  </a:lnTo>
                  <a:lnTo>
                    <a:pt x="27796" y="14404"/>
                  </a:lnTo>
                  <a:lnTo>
                    <a:pt x="28272" y="14344"/>
                  </a:lnTo>
                  <a:lnTo>
                    <a:pt x="28749" y="14166"/>
                  </a:lnTo>
                  <a:lnTo>
                    <a:pt x="29165" y="13868"/>
                  </a:lnTo>
                  <a:lnTo>
                    <a:pt x="29165" y="13868"/>
                  </a:lnTo>
                  <a:lnTo>
                    <a:pt x="29463" y="13452"/>
                  </a:lnTo>
                  <a:lnTo>
                    <a:pt x="29641" y="13035"/>
                  </a:lnTo>
                  <a:lnTo>
                    <a:pt x="29760" y="12499"/>
                  </a:lnTo>
                  <a:lnTo>
                    <a:pt x="29760" y="11904"/>
                  </a:lnTo>
                  <a:lnTo>
                    <a:pt x="29760" y="11904"/>
                  </a:lnTo>
                  <a:lnTo>
                    <a:pt x="29760" y="11071"/>
                  </a:lnTo>
                  <a:lnTo>
                    <a:pt x="29582" y="10178"/>
                  </a:lnTo>
                  <a:lnTo>
                    <a:pt x="29344" y="9226"/>
                  </a:lnTo>
                  <a:lnTo>
                    <a:pt x="29046" y="8274"/>
                  </a:lnTo>
                  <a:lnTo>
                    <a:pt x="28570" y="7262"/>
                  </a:lnTo>
                  <a:lnTo>
                    <a:pt x="28034" y="6250"/>
                  </a:lnTo>
                  <a:lnTo>
                    <a:pt x="27320" y="5298"/>
                  </a:lnTo>
                  <a:lnTo>
                    <a:pt x="26546" y="4345"/>
                  </a:lnTo>
                  <a:lnTo>
                    <a:pt x="25594" y="3453"/>
                  </a:lnTo>
                  <a:lnTo>
                    <a:pt x="24523" y="2619"/>
                  </a:lnTo>
                  <a:lnTo>
                    <a:pt x="23987" y="2262"/>
                  </a:lnTo>
                  <a:lnTo>
                    <a:pt x="23332" y="1905"/>
                  </a:lnTo>
                  <a:lnTo>
                    <a:pt x="22678" y="1548"/>
                  </a:lnTo>
                  <a:lnTo>
                    <a:pt x="22023" y="1250"/>
                  </a:lnTo>
                  <a:lnTo>
                    <a:pt x="21309" y="953"/>
                  </a:lnTo>
                  <a:lnTo>
                    <a:pt x="20535" y="715"/>
                  </a:lnTo>
                  <a:lnTo>
                    <a:pt x="19761" y="477"/>
                  </a:lnTo>
                  <a:lnTo>
                    <a:pt x="18928" y="298"/>
                  </a:lnTo>
                  <a:lnTo>
                    <a:pt x="18035" y="179"/>
                  </a:lnTo>
                  <a:lnTo>
                    <a:pt x="17142" y="60"/>
                  </a:lnTo>
                  <a:lnTo>
                    <a:pt x="16190" y="1"/>
                  </a:lnTo>
                  <a:lnTo>
                    <a:pt x="15238" y="1"/>
                  </a:lnTo>
                  <a:lnTo>
                    <a:pt x="15238" y="1"/>
                  </a:lnTo>
                  <a:close/>
                  <a:moveTo>
                    <a:pt x="19999" y="11190"/>
                  </a:moveTo>
                  <a:lnTo>
                    <a:pt x="6786" y="11190"/>
                  </a:lnTo>
                  <a:lnTo>
                    <a:pt x="6786" y="11190"/>
                  </a:lnTo>
                  <a:lnTo>
                    <a:pt x="6965" y="10416"/>
                  </a:lnTo>
                  <a:lnTo>
                    <a:pt x="7143" y="9702"/>
                  </a:lnTo>
                  <a:lnTo>
                    <a:pt x="7322" y="8988"/>
                  </a:lnTo>
                  <a:lnTo>
                    <a:pt x="7619" y="8274"/>
                  </a:lnTo>
                  <a:lnTo>
                    <a:pt x="7917" y="7619"/>
                  </a:lnTo>
                  <a:lnTo>
                    <a:pt x="8334" y="6964"/>
                  </a:lnTo>
                  <a:lnTo>
                    <a:pt x="8750" y="6369"/>
                  </a:lnTo>
                  <a:lnTo>
                    <a:pt x="9226" y="5833"/>
                  </a:lnTo>
                  <a:lnTo>
                    <a:pt x="9226" y="5833"/>
                  </a:lnTo>
                  <a:lnTo>
                    <a:pt x="9762" y="5298"/>
                  </a:lnTo>
                  <a:lnTo>
                    <a:pt x="10357" y="4822"/>
                  </a:lnTo>
                  <a:lnTo>
                    <a:pt x="11071" y="4345"/>
                  </a:lnTo>
                  <a:lnTo>
                    <a:pt x="11786" y="3988"/>
                  </a:lnTo>
                  <a:lnTo>
                    <a:pt x="12559" y="3691"/>
                  </a:lnTo>
                  <a:lnTo>
                    <a:pt x="13393" y="3453"/>
                  </a:lnTo>
                  <a:lnTo>
                    <a:pt x="14345" y="3334"/>
                  </a:lnTo>
                  <a:lnTo>
                    <a:pt x="15297" y="3274"/>
                  </a:lnTo>
                  <a:lnTo>
                    <a:pt x="15297" y="3274"/>
                  </a:lnTo>
                  <a:lnTo>
                    <a:pt x="16190" y="3334"/>
                  </a:lnTo>
                  <a:lnTo>
                    <a:pt x="17023" y="3453"/>
                  </a:lnTo>
                  <a:lnTo>
                    <a:pt x="17857" y="3631"/>
                  </a:lnTo>
                  <a:lnTo>
                    <a:pt x="18630" y="3869"/>
                  </a:lnTo>
                  <a:lnTo>
                    <a:pt x="19285" y="4167"/>
                  </a:lnTo>
                  <a:lnTo>
                    <a:pt x="19940" y="4524"/>
                  </a:lnTo>
                  <a:lnTo>
                    <a:pt x="20594" y="4881"/>
                  </a:lnTo>
                  <a:lnTo>
                    <a:pt x="21130" y="5357"/>
                  </a:lnTo>
                  <a:lnTo>
                    <a:pt x="21606" y="5833"/>
                  </a:lnTo>
                  <a:lnTo>
                    <a:pt x="22023" y="6310"/>
                  </a:lnTo>
                  <a:lnTo>
                    <a:pt x="22380" y="6786"/>
                  </a:lnTo>
                  <a:lnTo>
                    <a:pt x="22678" y="7321"/>
                  </a:lnTo>
                  <a:lnTo>
                    <a:pt x="22916" y="7857"/>
                  </a:lnTo>
                  <a:lnTo>
                    <a:pt x="23094" y="8452"/>
                  </a:lnTo>
                  <a:lnTo>
                    <a:pt x="23213" y="8988"/>
                  </a:lnTo>
                  <a:lnTo>
                    <a:pt x="23213" y="9524"/>
                  </a:lnTo>
                  <a:lnTo>
                    <a:pt x="23213" y="9524"/>
                  </a:lnTo>
                  <a:lnTo>
                    <a:pt x="23213" y="9881"/>
                  </a:lnTo>
                  <a:lnTo>
                    <a:pt x="23094" y="10178"/>
                  </a:lnTo>
                  <a:lnTo>
                    <a:pt x="22916" y="10476"/>
                  </a:lnTo>
                  <a:lnTo>
                    <a:pt x="22618" y="10714"/>
                  </a:lnTo>
                  <a:lnTo>
                    <a:pt x="22618" y="10714"/>
                  </a:lnTo>
                  <a:lnTo>
                    <a:pt x="22202" y="10892"/>
                  </a:lnTo>
                  <a:lnTo>
                    <a:pt x="21606" y="11071"/>
                  </a:lnTo>
                  <a:lnTo>
                    <a:pt x="20892" y="11130"/>
                  </a:lnTo>
                  <a:lnTo>
                    <a:pt x="19999" y="11190"/>
                  </a:lnTo>
                  <a:lnTo>
                    <a:pt x="19999" y="1119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4135100" y="2639500"/>
              <a:ext cx="726175" cy="684475"/>
            </a:xfrm>
            <a:custGeom>
              <a:avLst/>
              <a:gdLst/>
              <a:ahLst/>
              <a:cxnLst/>
              <a:rect l="l" t="t" r="r" b="b"/>
              <a:pathLst>
                <a:path w="29047" h="27379" extrusionOk="0">
                  <a:moveTo>
                    <a:pt x="28272" y="3869"/>
                  </a:moveTo>
                  <a:lnTo>
                    <a:pt x="28272" y="3869"/>
                  </a:lnTo>
                  <a:lnTo>
                    <a:pt x="27856" y="3215"/>
                  </a:lnTo>
                  <a:lnTo>
                    <a:pt x="27261" y="2619"/>
                  </a:lnTo>
                  <a:lnTo>
                    <a:pt x="26606" y="2084"/>
                  </a:lnTo>
                  <a:lnTo>
                    <a:pt x="25892" y="1667"/>
                  </a:lnTo>
                  <a:lnTo>
                    <a:pt x="25892" y="1667"/>
                  </a:lnTo>
                  <a:lnTo>
                    <a:pt x="25058" y="1250"/>
                  </a:lnTo>
                  <a:lnTo>
                    <a:pt x="24106" y="893"/>
                  </a:lnTo>
                  <a:lnTo>
                    <a:pt x="23035" y="596"/>
                  </a:lnTo>
                  <a:lnTo>
                    <a:pt x="21844" y="358"/>
                  </a:lnTo>
                  <a:lnTo>
                    <a:pt x="20535" y="179"/>
                  </a:lnTo>
                  <a:lnTo>
                    <a:pt x="19106" y="60"/>
                  </a:lnTo>
                  <a:lnTo>
                    <a:pt x="17559" y="1"/>
                  </a:lnTo>
                  <a:lnTo>
                    <a:pt x="15892" y="1"/>
                  </a:lnTo>
                  <a:lnTo>
                    <a:pt x="15892" y="1"/>
                  </a:lnTo>
                  <a:lnTo>
                    <a:pt x="14285" y="1"/>
                  </a:lnTo>
                  <a:lnTo>
                    <a:pt x="12619" y="60"/>
                  </a:lnTo>
                  <a:lnTo>
                    <a:pt x="10952" y="179"/>
                  </a:lnTo>
                  <a:lnTo>
                    <a:pt x="9226" y="358"/>
                  </a:lnTo>
                  <a:lnTo>
                    <a:pt x="7500" y="596"/>
                  </a:lnTo>
                  <a:lnTo>
                    <a:pt x="5774" y="834"/>
                  </a:lnTo>
                  <a:lnTo>
                    <a:pt x="4048" y="1191"/>
                  </a:lnTo>
                  <a:lnTo>
                    <a:pt x="2322" y="1489"/>
                  </a:lnTo>
                  <a:lnTo>
                    <a:pt x="1905" y="1608"/>
                  </a:lnTo>
                  <a:lnTo>
                    <a:pt x="3036" y="4524"/>
                  </a:lnTo>
                  <a:lnTo>
                    <a:pt x="3334" y="4464"/>
                  </a:lnTo>
                  <a:lnTo>
                    <a:pt x="3334" y="4464"/>
                  </a:lnTo>
                  <a:lnTo>
                    <a:pt x="6369" y="4107"/>
                  </a:lnTo>
                  <a:lnTo>
                    <a:pt x="9286" y="3929"/>
                  </a:lnTo>
                  <a:lnTo>
                    <a:pt x="12083" y="3750"/>
                  </a:lnTo>
                  <a:lnTo>
                    <a:pt x="14762" y="3750"/>
                  </a:lnTo>
                  <a:lnTo>
                    <a:pt x="14762" y="3750"/>
                  </a:lnTo>
                  <a:lnTo>
                    <a:pt x="16726" y="3810"/>
                  </a:lnTo>
                  <a:lnTo>
                    <a:pt x="17559" y="3869"/>
                  </a:lnTo>
                  <a:lnTo>
                    <a:pt x="18273" y="3988"/>
                  </a:lnTo>
                  <a:lnTo>
                    <a:pt x="18987" y="4107"/>
                  </a:lnTo>
                  <a:lnTo>
                    <a:pt x="19583" y="4286"/>
                  </a:lnTo>
                  <a:lnTo>
                    <a:pt x="20118" y="4464"/>
                  </a:lnTo>
                  <a:lnTo>
                    <a:pt x="20594" y="4643"/>
                  </a:lnTo>
                  <a:lnTo>
                    <a:pt x="20594" y="4643"/>
                  </a:lnTo>
                  <a:lnTo>
                    <a:pt x="21011" y="4941"/>
                  </a:lnTo>
                  <a:lnTo>
                    <a:pt x="21368" y="5179"/>
                  </a:lnTo>
                  <a:lnTo>
                    <a:pt x="21606" y="5476"/>
                  </a:lnTo>
                  <a:lnTo>
                    <a:pt x="21844" y="5774"/>
                  </a:lnTo>
                  <a:lnTo>
                    <a:pt x="21844" y="5774"/>
                  </a:lnTo>
                  <a:lnTo>
                    <a:pt x="21963" y="6131"/>
                  </a:lnTo>
                  <a:lnTo>
                    <a:pt x="22082" y="6548"/>
                  </a:lnTo>
                  <a:lnTo>
                    <a:pt x="22201" y="6964"/>
                  </a:lnTo>
                  <a:lnTo>
                    <a:pt x="22201" y="7440"/>
                  </a:lnTo>
                  <a:lnTo>
                    <a:pt x="22201" y="9345"/>
                  </a:lnTo>
                  <a:lnTo>
                    <a:pt x="22201" y="9345"/>
                  </a:lnTo>
                  <a:lnTo>
                    <a:pt x="17380" y="9643"/>
                  </a:lnTo>
                  <a:lnTo>
                    <a:pt x="10357" y="10059"/>
                  </a:lnTo>
                  <a:lnTo>
                    <a:pt x="10357" y="10059"/>
                  </a:lnTo>
                  <a:lnTo>
                    <a:pt x="9167" y="10238"/>
                  </a:lnTo>
                  <a:lnTo>
                    <a:pt x="8095" y="10416"/>
                  </a:lnTo>
                  <a:lnTo>
                    <a:pt x="7024" y="10714"/>
                  </a:lnTo>
                  <a:lnTo>
                    <a:pt x="6072" y="11011"/>
                  </a:lnTo>
                  <a:lnTo>
                    <a:pt x="5119" y="11369"/>
                  </a:lnTo>
                  <a:lnTo>
                    <a:pt x="4286" y="11845"/>
                  </a:lnTo>
                  <a:lnTo>
                    <a:pt x="3512" y="12321"/>
                  </a:lnTo>
                  <a:lnTo>
                    <a:pt x="2798" y="12857"/>
                  </a:lnTo>
                  <a:lnTo>
                    <a:pt x="2798" y="12857"/>
                  </a:lnTo>
                  <a:lnTo>
                    <a:pt x="2144" y="13452"/>
                  </a:lnTo>
                  <a:lnTo>
                    <a:pt x="1608" y="14106"/>
                  </a:lnTo>
                  <a:lnTo>
                    <a:pt x="1132" y="14821"/>
                  </a:lnTo>
                  <a:lnTo>
                    <a:pt x="715" y="15535"/>
                  </a:lnTo>
                  <a:lnTo>
                    <a:pt x="418" y="16309"/>
                  </a:lnTo>
                  <a:lnTo>
                    <a:pt x="179" y="17142"/>
                  </a:lnTo>
                  <a:lnTo>
                    <a:pt x="60" y="18035"/>
                  </a:lnTo>
                  <a:lnTo>
                    <a:pt x="1" y="18927"/>
                  </a:lnTo>
                  <a:lnTo>
                    <a:pt x="1" y="18927"/>
                  </a:lnTo>
                  <a:lnTo>
                    <a:pt x="60" y="19939"/>
                  </a:lnTo>
                  <a:lnTo>
                    <a:pt x="239" y="20892"/>
                  </a:lnTo>
                  <a:lnTo>
                    <a:pt x="477" y="21784"/>
                  </a:lnTo>
                  <a:lnTo>
                    <a:pt x="834" y="22618"/>
                  </a:lnTo>
                  <a:lnTo>
                    <a:pt x="1310" y="23391"/>
                  </a:lnTo>
                  <a:lnTo>
                    <a:pt x="1846" y="24046"/>
                  </a:lnTo>
                  <a:lnTo>
                    <a:pt x="2501" y="24701"/>
                  </a:lnTo>
                  <a:lnTo>
                    <a:pt x="3274" y="25296"/>
                  </a:lnTo>
                  <a:lnTo>
                    <a:pt x="3274" y="25296"/>
                  </a:lnTo>
                  <a:lnTo>
                    <a:pt x="4048" y="25772"/>
                  </a:lnTo>
                  <a:lnTo>
                    <a:pt x="4941" y="26189"/>
                  </a:lnTo>
                  <a:lnTo>
                    <a:pt x="5893" y="26546"/>
                  </a:lnTo>
                  <a:lnTo>
                    <a:pt x="6905" y="26843"/>
                  </a:lnTo>
                  <a:lnTo>
                    <a:pt x="8036" y="27081"/>
                  </a:lnTo>
                  <a:lnTo>
                    <a:pt x="9226" y="27200"/>
                  </a:lnTo>
                  <a:lnTo>
                    <a:pt x="10417" y="27319"/>
                  </a:lnTo>
                  <a:lnTo>
                    <a:pt x="11726" y="27379"/>
                  </a:lnTo>
                  <a:lnTo>
                    <a:pt x="11726" y="27379"/>
                  </a:lnTo>
                  <a:lnTo>
                    <a:pt x="13036" y="27319"/>
                  </a:lnTo>
                  <a:lnTo>
                    <a:pt x="14404" y="27141"/>
                  </a:lnTo>
                  <a:lnTo>
                    <a:pt x="15833" y="26903"/>
                  </a:lnTo>
                  <a:lnTo>
                    <a:pt x="16547" y="26665"/>
                  </a:lnTo>
                  <a:lnTo>
                    <a:pt x="17261" y="26427"/>
                  </a:lnTo>
                  <a:lnTo>
                    <a:pt x="17976" y="26129"/>
                  </a:lnTo>
                  <a:lnTo>
                    <a:pt x="18690" y="25832"/>
                  </a:lnTo>
                  <a:lnTo>
                    <a:pt x="19404" y="25415"/>
                  </a:lnTo>
                  <a:lnTo>
                    <a:pt x="20059" y="24998"/>
                  </a:lnTo>
                  <a:lnTo>
                    <a:pt x="20773" y="24463"/>
                  </a:lnTo>
                  <a:lnTo>
                    <a:pt x="21428" y="23927"/>
                  </a:lnTo>
                  <a:lnTo>
                    <a:pt x="22082" y="23272"/>
                  </a:lnTo>
                  <a:lnTo>
                    <a:pt x="22737" y="22558"/>
                  </a:lnTo>
                  <a:lnTo>
                    <a:pt x="22737" y="26843"/>
                  </a:lnTo>
                  <a:lnTo>
                    <a:pt x="29046" y="26843"/>
                  </a:lnTo>
                  <a:lnTo>
                    <a:pt x="29046" y="7143"/>
                  </a:lnTo>
                  <a:lnTo>
                    <a:pt x="29046" y="7143"/>
                  </a:lnTo>
                  <a:lnTo>
                    <a:pt x="28987" y="6190"/>
                  </a:lnTo>
                  <a:lnTo>
                    <a:pt x="28868" y="5357"/>
                  </a:lnTo>
                  <a:lnTo>
                    <a:pt x="28629" y="4583"/>
                  </a:lnTo>
                  <a:lnTo>
                    <a:pt x="28272" y="3869"/>
                  </a:lnTo>
                  <a:lnTo>
                    <a:pt x="28272" y="3869"/>
                  </a:lnTo>
                  <a:close/>
                  <a:moveTo>
                    <a:pt x="22201" y="17618"/>
                  </a:moveTo>
                  <a:lnTo>
                    <a:pt x="22201" y="17618"/>
                  </a:lnTo>
                  <a:lnTo>
                    <a:pt x="22201" y="18094"/>
                  </a:lnTo>
                  <a:lnTo>
                    <a:pt x="22082" y="18570"/>
                  </a:lnTo>
                  <a:lnTo>
                    <a:pt x="21904" y="19046"/>
                  </a:lnTo>
                  <a:lnTo>
                    <a:pt x="21606" y="19523"/>
                  </a:lnTo>
                  <a:lnTo>
                    <a:pt x="21309" y="19999"/>
                  </a:lnTo>
                  <a:lnTo>
                    <a:pt x="20892" y="20475"/>
                  </a:lnTo>
                  <a:lnTo>
                    <a:pt x="20416" y="20892"/>
                  </a:lnTo>
                  <a:lnTo>
                    <a:pt x="19880" y="21308"/>
                  </a:lnTo>
                  <a:lnTo>
                    <a:pt x="19880" y="21308"/>
                  </a:lnTo>
                  <a:lnTo>
                    <a:pt x="19285" y="21725"/>
                  </a:lnTo>
                  <a:lnTo>
                    <a:pt x="18690" y="22082"/>
                  </a:lnTo>
                  <a:lnTo>
                    <a:pt x="18035" y="22379"/>
                  </a:lnTo>
                  <a:lnTo>
                    <a:pt x="17321" y="22618"/>
                  </a:lnTo>
                  <a:lnTo>
                    <a:pt x="16607" y="22856"/>
                  </a:lnTo>
                  <a:lnTo>
                    <a:pt x="15773" y="23034"/>
                  </a:lnTo>
                  <a:lnTo>
                    <a:pt x="14881" y="23094"/>
                  </a:lnTo>
                  <a:lnTo>
                    <a:pt x="13928" y="23153"/>
                  </a:lnTo>
                  <a:lnTo>
                    <a:pt x="13928" y="23153"/>
                  </a:lnTo>
                  <a:lnTo>
                    <a:pt x="13155" y="23094"/>
                  </a:lnTo>
                  <a:lnTo>
                    <a:pt x="12381" y="23094"/>
                  </a:lnTo>
                  <a:lnTo>
                    <a:pt x="11726" y="22975"/>
                  </a:lnTo>
                  <a:lnTo>
                    <a:pt x="11071" y="22856"/>
                  </a:lnTo>
                  <a:lnTo>
                    <a:pt x="10476" y="22677"/>
                  </a:lnTo>
                  <a:lnTo>
                    <a:pt x="9941" y="22498"/>
                  </a:lnTo>
                  <a:lnTo>
                    <a:pt x="9405" y="22260"/>
                  </a:lnTo>
                  <a:lnTo>
                    <a:pt x="8988" y="22022"/>
                  </a:lnTo>
                  <a:lnTo>
                    <a:pt x="8988" y="22022"/>
                  </a:lnTo>
                  <a:lnTo>
                    <a:pt x="8572" y="21665"/>
                  </a:lnTo>
                  <a:lnTo>
                    <a:pt x="8155" y="21308"/>
                  </a:lnTo>
                  <a:lnTo>
                    <a:pt x="7857" y="20951"/>
                  </a:lnTo>
                  <a:lnTo>
                    <a:pt x="7619" y="20534"/>
                  </a:lnTo>
                  <a:lnTo>
                    <a:pt x="7441" y="20058"/>
                  </a:lnTo>
                  <a:lnTo>
                    <a:pt x="7262" y="19582"/>
                  </a:lnTo>
                  <a:lnTo>
                    <a:pt x="7203" y="19046"/>
                  </a:lnTo>
                  <a:lnTo>
                    <a:pt x="7143" y="18511"/>
                  </a:lnTo>
                  <a:lnTo>
                    <a:pt x="7143" y="18511"/>
                  </a:lnTo>
                  <a:lnTo>
                    <a:pt x="7203" y="17916"/>
                  </a:lnTo>
                  <a:lnTo>
                    <a:pt x="7262" y="17380"/>
                  </a:lnTo>
                  <a:lnTo>
                    <a:pt x="7381" y="16904"/>
                  </a:lnTo>
                  <a:lnTo>
                    <a:pt x="7560" y="16428"/>
                  </a:lnTo>
                  <a:lnTo>
                    <a:pt x="7738" y="15951"/>
                  </a:lnTo>
                  <a:lnTo>
                    <a:pt x="7976" y="15535"/>
                  </a:lnTo>
                  <a:lnTo>
                    <a:pt x="8274" y="15118"/>
                  </a:lnTo>
                  <a:lnTo>
                    <a:pt x="8572" y="14761"/>
                  </a:lnTo>
                  <a:lnTo>
                    <a:pt x="8572" y="14761"/>
                  </a:lnTo>
                  <a:lnTo>
                    <a:pt x="8929" y="14404"/>
                  </a:lnTo>
                  <a:lnTo>
                    <a:pt x="9345" y="14106"/>
                  </a:lnTo>
                  <a:lnTo>
                    <a:pt x="9762" y="13868"/>
                  </a:lnTo>
                  <a:lnTo>
                    <a:pt x="10238" y="13630"/>
                  </a:lnTo>
                  <a:lnTo>
                    <a:pt x="10774" y="13452"/>
                  </a:lnTo>
                  <a:lnTo>
                    <a:pt x="11309" y="13273"/>
                  </a:lnTo>
                  <a:lnTo>
                    <a:pt x="11905" y="13154"/>
                  </a:lnTo>
                  <a:lnTo>
                    <a:pt x="12559" y="13095"/>
                  </a:lnTo>
                  <a:lnTo>
                    <a:pt x="12559" y="13095"/>
                  </a:lnTo>
                  <a:lnTo>
                    <a:pt x="18273" y="12678"/>
                  </a:lnTo>
                  <a:lnTo>
                    <a:pt x="22201" y="12380"/>
                  </a:lnTo>
                  <a:lnTo>
                    <a:pt x="22201" y="17618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" name="Google Shape;240;p13"/>
          <p:cNvSpPr txBox="1">
            <a:spLocks noGrp="1"/>
          </p:cNvSpPr>
          <p:nvPr>
            <p:ph type="title"/>
          </p:nvPr>
        </p:nvSpPr>
        <p:spPr>
          <a:xfrm>
            <a:off x="388650" y="351000"/>
            <a:ext cx="83667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241" name="Google Shape;241;p13"/>
          <p:cNvSpPr txBox="1">
            <a:spLocks noGrp="1"/>
          </p:cNvSpPr>
          <p:nvPr>
            <p:ph type="body" idx="1"/>
          </p:nvPr>
        </p:nvSpPr>
        <p:spPr>
          <a:xfrm>
            <a:off x="388600" y="1191825"/>
            <a:ext cx="8366700" cy="3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242" name="Google Shape;242;p13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3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244" name="Google Shape;244;p13"/>
          <p:cNvGrpSpPr/>
          <p:nvPr/>
        </p:nvGrpSpPr>
        <p:grpSpPr>
          <a:xfrm>
            <a:off x="7662625" y="2394883"/>
            <a:ext cx="1481374" cy="2762917"/>
            <a:chOff x="7662625" y="2394883"/>
            <a:chExt cx="1481374" cy="2762917"/>
          </a:xfrm>
          <a:solidFill>
            <a:srgbClr val="B4D7FE"/>
          </a:solidFill>
        </p:grpSpPr>
        <p:sp>
          <p:nvSpPr>
            <p:cNvPr id="245" name="Google Shape;245;p13"/>
            <p:cNvSpPr/>
            <p:nvPr/>
          </p:nvSpPr>
          <p:spPr>
            <a:xfrm>
              <a:off x="7662625" y="2394883"/>
              <a:ext cx="1481374" cy="2762917"/>
            </a:xfrm>
            <a:custGeom>
              <a:avLst/>
              <a:gdLst/>
              <a:ahLst/>
              <a:cxnLst/>
              <a:rect l="l" t="t" r="r" b="b"/>
              <a:pathLst>
                <a:path w="112353" h="209550" extrusionOk="0">
                  <a:moveTo>
                    <a:pt x="112353" y="0"/>
                  </a:moveTo>
                  <a:lnTo>
                    <a:pt x="0" y="209550"/>
                  </a:lnTo>
                  <a:lnTo>
                    <a:pt x="112353" y="209550"/>
                  </a:lnTo>
                  <a:lnTo>
                    <a:pt x="1123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6" name="Google Shape;246;p13"/>
            <p:cNvGrpSpPr/>
            <p:nvPr/>
          </p:nvGrpSpPr>
          <p:grpSpPr>
            <a:xfrm>
              <a:off x="8130526" y="4796754"/>
              <a:ext cx="780812" cy="101971"/>
              <a:chOff x="238125" y="2391025"/>
              <a:chExt cx="7143750" cy="932950"/>
            </a:xfrm>
            <a:grpFill/>
          </p:grpSpPr>
          <p:sp>
            <p:nvSpPr>
              <p:cNvPr id="247" name="Google Shape;247;p13"/>
              <p:cNvSpPr/>
              <p:nvPr/>
            </p:nvSpPr>
            <p:spPr>
              <a:xfrm>
                <a:off x="1361525" y="2638025"/>
                <a:ext cx="738075" cy="672575"/>
              </a:xfrm>
              <a:custGeom>
                <a:avLst/>
                <a:gdLst/>
                <a:ahLst/>
                <a:cxnLst/>
                <a:rect l="l" t="t" r="r" b="b"/>
                <a:pathLst>
                  <a:path w="29523" h="26903" extrusionOk="0">
                    <a:moveTo>
                      <a:pt x="6845" y="0"/>
                    </a:moveTo>
                    <a:lnTo>
                      <a:pt x="1" y="536"/>
                    </a:lnTo>
                    <a:lnTo>
                      <a:pt x="1" y="26902"/>
                    </a:lnTo>
                    <a:lnTo>
                      <a:pt x="6845" y="26902"/>
                    </a:lnTo>
                    <a:lnTo>
                      <a:pt x="6845" y="12618"/>
                    </a:lnTo>
                    <a:lnTo>
                      <a:pt x="6905" y="11666"/>
                    </a:lnTo>
                    <a:lnTo>
                      <a:pt x="7024" y="10773"/>
                    </a:lnTo>
                    <a:lnTo>
                      <a:pt x="7262" y="9940"/>
                    </a:lnTo>
                    <a:lnTo>
                      <a:pt x="7560" y="9166"/>
                    </a:lnTo>
                    <a:lnTo>
                      <a:pt x="7917" y="8452"/>
                    </a:lnTo>
                    <a:lnTo>
                      <a:pt x="8333" y="7737"/>
                    </a:lnTo>
                    <a:lnTo>
                      <a:pt x="8869" y="7083"/>
                    </a:lnTo>
                    <a:lnTo>
                      <a:pt x="9464" y="6488"/>
                    </a:lnTo>
                    <a:lnTo>
                      <a:pt x="10119" y="6011"/>
                    </a:lnTo>
                    <a:lnTo>
                      <a:pt x="10833" y="5535"/>
                    </a:lnTo>
                    <a:lnTo>
                      <a:pt x="11607" y="5119"/>
                    </a:lnTo>
                    <a:lnTo>
                      <a:pt x="12440" y="4762"/>
                    </a:lnTo>
                    <a:lnTo>
                      <a:pt x="13333" y="4523"/>
                    </a:lnTo>
                    <a:lnTo>
                      <a:pt x="14285" y="4345"/>
                    </a:lnTo>
                    <a:lnTo>
                      <a:pt x="15297" y="4226"/>
                    </a:lnTo>
                    <a:lnTo>
                      <a:pt x="16368" y="4166"/>
                    </a:lnTo>
                    <a:lnTo>
                      <a:pt x="17083" y="4226"/>
                    </a:lnTo>
                    <a:lnTo>
                      <a:pt x="17797" y="4285"/>
                    </a:lnTo>
                    <a:lnTo>
                      <a:pt x="18392" y="4464"/>
                    </a:lnTo>
                    <a:lnTo>
                      <a:pt x="19047" y="4642"/>
                    </a:lnTo>
                    <a:lnTo>
                      <a:pt x="19582" y="4940"/>
                    </a:lnTo>
                    <a:lnTo>
                      <a:pt x="20118" y="5238"/>
                    </a:lnTo>
                    <a:lnTo>
                      <a:pt x="20535" y="5595"/>
                    </a:lnTo>
                    <a:lnTo>
                      <a:pt x="21011" y="6011"/>
                    </a:lnTo>
                    <a:lnTo>
                      <a:pt x="21368" y="6488"/>
                    </a:lnTo>
                    <a:lnTo>
                      <a:pt x="21725" y="6964"/>
                    </a:lnTo>
                    <a:lnTo>
                      <a:pt x="21963" y="7559"/>
                    </a:lnTo>
                    <a:lnTo>
                      <a:pt x="22261" y="8154"/>
                    </a:lnTo>
                    <a:lnTo>
                      <a:pt x="22439" y="8809"/>
                    </a:lnTo>
                    <a:lnTo>
                      <a:pt x="22558" y="9463"/>
                    </a:lnTo>
                    <a:lnTo>
                      <a:pt x="22677" y="10237"/>
                    </a:lnTo>
                    <a:lnTo>
                      <a:pt x="22677" y="11011"/>
                    </a:lnTo>
                    <a:lnTo>
                      <a:pt x="22677" y="26902"/>
                    </a:lnTo>
                    <a:lnTo>
                      <a:pt x="29522" y="26902"/>
                    </a:lnTo>
                    <a:lnTo>
                      <a:pt x="29522" y="9166"/>
                    </a:lnTo>
                    <a:lnTo>
                      <a:pt x="29463" y="8154"/>
                    </a:lnTo>
                    <a:lnTo>
                      <a:pt x="29344" y="7142"/>
                    </a:lnTo>
                    <a:lnTo>
                      <a:pt x="29105" y="6249"/>
                    </a:lnTo>
                    <a:lnTo>
                      <a:pt x="28808" y="5357"/>
                    </a:lnTo>
                    <a:lnTo>
                      <a:pt x="28391" y="4523"/>
                    </a:lnTo>
                    <a:lnTo>
                      <a:pt x="27915" y="3750"/>
                    </a:lnTo>
                    <a:lnTo>
                      <a:pt x="27320" y="3095"/>
                    </a:lnTo>
                    <a:lnTo>
                      <a:pt x="26606" y="2440"/>
                    </a:lnTo>
                    <a:lnTo>
                      <a:pt x="25891" y="1905"/>
                    </a:lnTo>
                    <a:lnTo>
                      <a:pt x="25058" y="1369"/>
                    </a:lnTo>
                    <a:lnTo>
                      <a:pt x="24106" y="952"/>
                    </a:lnTo>
                    <a:lnTo>
                      <a:pt x="23154" y="655"/>
                    </a:lnTo>
                    <a:lnTo>
                      <a:pt x="22082" y="357"/>
                    </a:lnTo>
                    <a:lnTo>
                      <a:pt x="21011" y="179"/>
                    </a:lnTo>
                    <a:lnTo>
                      <a:pt x="19821" y="60"/>
                    </a:lnTo>
                    <a:lnTo>
                      <a:pt x="17618" y="60"/>
                    </a:lnTo>
                    <a:lnTo>
                      <a:pt x="16726" y="119"/>
                    </a:lnTo>
                    <a:lnTo>
                      <a:pt x="15773" y="238"/>
                    </a:lnTo>
                    <a:lnTo>
                      <a:pt x="14880" y="417"/>
                    </a:lnTo>
                    <a:lnTo>
                      <a:pt x="13988" y="595"/>
                    </a:lnTo>
                    <a:lnTo>
                      <a:pt x="13154" y="833"/>
                    </a:lnTo>
                    <a:lnTo>
                      <a:pt x="12321" y="1131"/>
                    </a:lnTo>
                    <a:lnTo>
                      <a:pt x="11488" y="1488"/>
                    </a:lnTo>
                    <a:lnTo>
                      <a:pt x="10833" y="1845"/>
                    </a:lnTo>
                    <a:lnTo>
                      <a:pt x="10178" y="2202"/>
                    </a:lnTo>
                    <a:lnTo>
                      <a:pt x="9524" y="2619"/>
                    </a:lnTo>
                    <a:lnTo>
                      <a:pt x="8929" y="3035"/>
                    </a:lnTo>
                    <a:lnTo>
                      <a:pt x="8333" y="3512"/>
                    </a:lnTo>
                    <a:lnTo>
                      <a:pt x="7798" y="3988"/>
                    </a:lnTo>
                    <a:lnTo>
                      <a:pt x="7322" y="4464"/>
                    </a:lnTo>
                    <a:lnTo>
                      <a:pt x="6845" y="5000"/>
                    </a:lnTo>
                    <a:lnTo>
                      <a:pt x="684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3"/>
              <p:cNvSpPr/>
              <p:nvPr/>
            </p:nvSpPr>
            <p:spPr>
              <a:xfrm>
                <a:off x="2266225" y="2391025"/>
                <a:ext cx="788650" cy="932950"/>
              </a:xfrm>
              <a:custGeom>
                <a:avLst/>
                <a:gdLst/>
                <a:ahLst/>
                <a:cxnLst/>
                <a:rect l="l" t="t" r="r" b="b"/>
                <a:pathLst>
                  <a:path w="31546" h="37318" extrusionOk="0">
                    <a:moveTo>
                      <a:pt x="31545" y="36782"/>
                    </a:moveTo>
                    <a:lnTo>
                      <a:pt x="31545" y="0"/>
                    </a:lnTo>
                    <a:lnTo>
                      <a:pt x="24701" y="536"/>
                    </a:lnTo>
                    <a:lnTo>
                      <a:pt x="24701" y="13987"/>
                    </a:lnTo>
                    <a:lnTo>
                      <a:pt x="24701" y="13987"/>
                    </a:lnTo>
                    <a:lnTo>
                      <a:pt x="23570" y="13094"/>
                    </a:lnTo>
                    <a:lnTo>
                      <a:pt x="22320" y="12261"/>
                    </a:lnTo>
                    <a:lnTo>
                      <a:pt x="21070" y="11547"/>
                    </a:lnTo>
                    <a:lnTo>
                      <a:pt x="19760" y="10951"/>
                    </a:lnTo>
                    <a:lnTo>
                      <a:pt x="18332" y="10535"/>
                    </a:lnTo>
                    <a:lnTo>
                      <a:pt x="16904" y="10178"/>
                    </a:lnTo>
                    <a:lnTo>
                      <a:pt x="15416" y="9999"/>
                    </a:lnTo>
                    <a:lnTo>
                      <a:pt x="13928" y="9940"/>
                    </a:lnTo>
                    <a:lnTo>
                      <a:pt x="13928" y="9940"/>
                    </a:lnTo>
                    <a:lnTo>
                      <a:pt x="12380" y="9999"/>
                    </a:lnTo>
                    <a:lnTo>
                      <a:pt x="10952" y="10118"/>
                    </a:lnTo>
                    <a:lnTo>
                      <a:pt x="9583" y="10416"/>
                    </a:lnTo>
                    <a:lnTo>
                      <a:pt x="8273" y="10832"/>
                    </a:lnTo>
                    <a:lnTo>
                      <a:pt x="7023" y="11308"/>
                    </a:lnTo>
                    <a:lnTo>
                      <a:pt x="5893" y="11963"/>
                    </a:lnTo>
                    <a:lnTo>
                      <a:pt x="4821" y="12677"/>
                    </a:lnTo>
                    <a:lnTo>
                      <a:pt x="4345" y="13035"/>
                    </a:lnTo>
                    <a:lnTo>
                      <a:pt x="3869" y="13511"/>
                    </a:lnTo>
                    <a:lnTo>
                      <a:pt x="3869" y="13511"/>
                    </a:lnTo>
                    <a:lnTo>
                      <a:pt x="3393" y="13927"/>
                    </a:lnTo>
                    <a:lnTo>
                      <a:pt x="2976" y="14403"/>
                    </a:lnTo>
                    <a:lnTo>
                      <a:pt x="2560" y="14939"/>
                    </a:lnTo>
                    <a:lnTo>
                      <a:pt x="2202" y="15475"/>
                    </a:lnTo>
                    <a:lnTo>
                      <a:pt x="1845" y="16010"/>
                    </a:lnTo>
                    <a:lnTo>
                      <a:pt x="1548" y="16546"/>
                    </a:lnTo>
                    <a:lnTo>
                      <a:pt x="1012" y="17796"/>
                    </a:lnTo>
                    <a:lnTo>
                      <a:pt x="536" y="19046"/>
                    </a:lnTo>
                    <a:lnTo>
                      <a:pt x="238" y="20415"/>
                    </a:lnTo>
                    <a:lnTo>
                      <a:pt x="60" y="21843"/>
                    </a:lnTo>
                    <a:lnTo>
                      <a:pt x="0" y="23272"/>
                    </a:lnTo>
                    <a:lnTo>
                      <a:pt x="0" y="23272"/>
                    </a:lnTo>
                    <a:lnTo>
                      <a:pt x="60" y="24819"/>
                    </a:lnTo>
                    <a:lnTo>
                      <a:pt x="238" y="26307"/>
                    </a:lnTo>
                    <a:lnTo>
                      <a:pt x="595" y="27736"/>
                    </a:lnTo>
                    <a:lnTo>
                      <a:pt x="1012" y="29045"/>
                    </a:lnTo>
                    <a:lnTo>
                      <a:pt x="1548" y="30295"/>
                    </a:lnTo>
                    <a:lnTo>
                      <a:pt x="2202" y="31426"/>
                    </a:lnTo>
                    <a:lnTo>
                      <a:pt x="2560" y="32021"/>
                    </a:lnTo>
                    <a:lnTo>
                      <a:pt x="2976" y="32497"/>
                    </a:lnTo>
                    <a:lnTo>
                      <a:pt x="3393" y="33033"/>
                    </a:lnTo>
                    <a:lnTo>
                      <a:pt x="3869" y="33509"/>
                    </a:lnTo>
                    <a:lnTo>
                      <a:pt x="3869" y="33509"/>
                    </a:lnTo>
                    <a:lnTo>
                      <a:pt x="4821" y="34342"/>
                    </a:lnTo>
                    <a:lnTo>
                      <a:pt x="5893" y="35116"/>
                    </a:lnTo>
                    <a:lnTo>
                      <a:pt x="7023" y="35771"/>
                    </a:lnTo>
                    <a:lnTo>
                      <a:pt x="8273" y="36306"/>
                    </a:lnTo>
                    <a:lnTo>
                      <a:pt x="9583" y="36723"/>
                    </a:lnTo>
                    <a:lnTo>
                      <a:pt x="11011" y="37080"/>
                    </a:lnTo>
                    <a:lnTo>
                      <a:pt x="12499" y="37258"/>
                    </a:lnTo>
                    <a:lnTo>
                      <a:pt x="14047" y="37318"/>
                    </a:lnTo>
                    <a:lnTo>
                      <a:pt x="14047" y="37318"/>
                    </a:lnTo>
                    <a:lnTo>
                      <a:pt x="14880" y="37318"/>
                    </a:lnTo>
                    <a:lnTo>
                      <a:pt x="15713" y="37258"/>
                    </a:lnTo>
                    <a:lnTo>
                      <a:pt x="16546" y="37139"/>
                    </a:lnTo>
                    <a:lnTo>
                      <a:pt x="17320" y="37020"/>
                    </a:lnTo>
                    <a:lnTo>
                      <a:pt x="18094" y="36842"/>
                    </a:lnTo>
                    <a:lnTo>
                      <a:pt x="18868" y="36663"/>
                    </a:lnTo>
                    <a:lnTo>
                      <a:pt x="19641" y="36425"/>
                    </a:lnTo>
                    <a:lnTo>
                      <a:pt x="20356" y="36128"/>
                    </a:lnTo>
                    <a:lnTo>
                      <a:pt x="21070" y="35830"/>
                    </a:lnTo>
                    <a:lnTo>
                      <a:pt x="21725" y="35473"/>
                    </a:lnTo>
                    <a:lnTo>
                      <a:pt x="22379" y="35116"/>
                    </a:lnTo>
                    <a:lnTo>
                      <a:pt x="23034" y="34699"/>
                    </a:lnTo>
                    <a:lnTo>
                      <a:pt x="23629" y="34283"/>
                    </a:lnTo>
                    <a:lnTo>
                      <a:pt x="24224" y="33806"/>
                    </a:lnTo>
                    <a:lnTo>
                      <a:pt x="24760" y="33271"/>
                    </a:lnTo>
                    <a:lnTo>
                      <a:pt x="25296" y="32735"/>
                    </a:lnTo>
                    <a:lnTo>
                      <a:pt x="25296" y="36782"/>
                    </a:lnTo>
                    <a:lnTo>
                      <a:pt x="31545" y="36782"/>
                    </a:lnTo>
                    <a:lnTo>
                      <a:pt x="31545" y="36782"/>
                    </a:lnTo>
                    <a:close/>
                    <a:moveTo>
                      <a:pt x="9583" y="16487"/>
                    </a:moveTo>
                    <a:lnTo>
                      <a:pt x="9583" y="16487"/>
                    </a:lnTo>
                    <a:lnTo>
                      <a:pt x="10178" y="15891"/>
                    </a:lnTo>
                    <a:lnTo>
                      <a:pt x="10833" y="15296"/>
                    </a:lnTo>
                    <a:lnTo>
                      <a:pt x="11547" y="14820"/>
                    </a:lnTo>
                    <a:lnTo>
                      <a:pt x="12261" y="14403"/>
                    </a:lnTo>
                    <a:lnTo>
                      <a:pt x="13035" y="14106"/>
                    </a:lnTo>
                    <a:lnTo>
                      <a:pt x="13868" y="13868"/>
                    </a:lnTo>
                    <a:lnTo>
                      <a:pt x="14761" y="13749"/>
                    </a:lnTo>
                    <a:lnTo>
                      <a:pt x="15654" y="13689"/>
                    </a:lnTo>
                    <a:lnTo>
                      <a:pt x="15654" y="13689"/>
                    </a:lnTo>
                    <a:lnTo>
                      <a:pt x="16606" y="13749"/>
                    </a:lnTo>
                    <a:lnTo>
                      <a:pt x="17558" y="13868"/>
                    </a:lnTo>
                    <a:lnTo>
                      <a:pt x="18451" y="14106"/>
                    </a:lnTo>
                    <a:lnTo>
                      <a:pt x="19284" y="14403"/>
                    </a:lnTo>
                    <a:lnTo>
                      <a:pt x="20058" y="14820"/>
                    </a:lnTo>
                    <a:lnTo>
                      <a:pt x="20832" y="15296"/>
                    </a:lnTo>
                    <a:lnTo>
                      <a:pt x="21546" y="15891"/>
                    </a:lnTo>
                    <a:lnTo>
                      <a:pt x="22141" y="16487"/>
                    </a:lnTo>
                    <a:lnTo>
                      <a:pt x="22141" y="16487"/>
                    </a:lnTo>
                    <a:lnTo>
                      <a:pt x="22736" y="17201"/>
                    </a:lnTo>
                    <a:lnTo>
                      <a:pt x="23272" y="17915"/>
                    </a:lnTo>
                    <a:lnTo>
                      <a:pt x="23689" y="18748"/>
                    </a:lnTo>
                    <a:lnTo>
                      <a:pt x="24046" y="19582"/>
                    </a:lnTo>
                    <a:lnTo>
                      <a:pt x="24343" y="20534"/>
                    </a:lnTo>
                    <a:lnTo>
                      <a:pt x="24581" y="21486"/>
                    </a:lnTo>
                    <a:lnTo>
                      <a:pt x="24701" y="22498"/>
                    </a:lnTo>
                    <a:lnTo>
                      <a:pt x="24760" y="23569"/>
                    </a:lnTo>
                    <a:lnTo>
                      <a:pt x="24760" y="23569"/>
                    </a:lnTo>
                    <a:lnTo>
                      <a:pt x="24701" y="24641"/>
                    </a:lnTo>
                    <a:lnTo>
                      <a:pt x="24581" y="25712"/>
                    </a:lnTo>
                    <a:lnTo>
                      <a:pt x="24403" y="26664"/>
                    </a:lnTo>
                    <a:lnTo>
                      <a:pt x="24105" y="27617"/>
                    </a:lnTo>
                    <a:lnTo>
                      <a:pt x="23748" y="28509"/>
                    </a:lnTo>
                    <a:lnTo>
                      <a:pt x="23272" y="29343"/>
                    </a:lnTo>
                    <a:lnTo>
                      <a:pt x="22796" y="30057"/>
                    </a:lnTo>
                    <a:lnTo>
                      <a:pt x="22201" y="30771"/>
                    </a:lnTo>
                    <a:lnTo>
                      <a:pt x="22201" y="30771"/>
                    </a:lnTo>
                    <a:lnTo>
                      <a:pt x="21606" y="31366"/>
                    </a:lnTo>
                    <a:lnTo>
                      <a:pt x="20891" y="31961"/>
                    </a:lnTo>
                    <a:lnTo>
                      <a:pt x="20177" y="32437"/>
                    </a:lnTo>
                    <a:lnTo>
                      <a:pt x="19344" y="32795"/>
                    </a:lnTo>
                    <a:lnTo>
                      <a:pt x="18511" y="33092"/>
                    </a:lnTo>
                    <a:lnTo>
                      <a:pt x="17618" y="33330"/>
                    </a:lnTo>
                    <a:lnTo>
                      <a:pt x="16665" y="33509"/>
                    </a:lnTo>
                    <a:lnTo>
                      <a:pt x="15654" y="33509"/>
                    </a:lnTo>
                    <a:lnTo>
                      <a:pt x="15654" y="33509"/>
                    </a:lnTo>
                    <a:lnTo>
                      <a:pt x="14761" y="33509"/>
                    </a:lnTo>
                    <a:lnTo>
                      <a:pt x="13868" y="33330"/>
                    </a:lnTo>
                    <a:lnTo>
                      <a:pt x="13035" y="33092"/>
                    </a:lnTo>
                    <a:lnTo>
                      <a:pt x="12261" y="32795"/>
                    </a:lnTo>
                    <a:lnTo>
                      <a:pt x="11487" y="32378"/>
                    </a:lnTo>
                    <a:lnTo>
                      <a:pt x="10773" y="31902"/>
                    </a:lnTo>
                    <a:lnTo>
                      <a:pt x="10178" y="31366"/>
                    </a:lnTo>
                    <a:lnTo>
                      <a:pt x="9583" y="30771"/>
                    </a:lnTo>
                    <a:lnTo>
                      <a:pt x="9583" y="30771"/>
                    </a:lnTo>
                    <a:lnTo>
                      <a:pt x="9047" y="30057"/>
                    </a:lnTo>
                    <a:lnTo>
                      <a:pt x="8571" y="29283"/>
                    </a:lnTo>
                    <a:lnTo>
                      <a:pt x="8154" y="28450"/>
                    </a:lnTo>
                    <a:lnTo>
                      <a:pt x="7797" y="27557"/>
                    </a:lnTo>
                    <a:lnTo>
                      <a:pt x="7500" y="26605"/>
                    </a:lnTo>
                    <a:lnTo>
                      <a:pt x="7321" y="25593"/>
                    </a:lnTo>
                    <a:lnTo>
                      <a:pt x="7202" y="24522"/>
                    </a:lnTo>
                    <a:lnTo>
                      <a:pt x="7142" y="23450"/>
                    </a:lnTo>
                    <a:lnTo>
                      <a:pt x="7142" y="23450"/>
                    </a:lnTo>
                    <a:lnTo>
                      <a:pt x="7202" y="22379"/>
                    </a:lnTo>
                    <a:lnTo>
                      <a:pt x="7321" y="21427"/>
                    </a:lnTo>
                    <a:lnTo>
                      <a:pt x="7559" y="20474"/>
                    </a:lnTo>
                    <a:lnTo>
                      <a:pt x="7857" y="19582"/>
                    </a:lnTo>
                    <a:lnTo>
                      <a:pt x="8214" y="18689"/>
                    </a:lnTo>
                    <a:lnTo>
                      <a:pt x="8630" y="17915"/>
                    </a:lnTo>
                    <a:lnTo>
                      <a:pt x="9107" y="17141"/>
                    </a:lnTo>
                    <a:lnTo>
                      <a:pt x="9583" y="16487"/>
                    </a:lnTo>
                    <a:lnTo>
                      <a:pt x="9583" y="1648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3"/>
              <p:cNvSpPr/>
              <p:nvPr/>
            </p:nvSpPr>
            <p:spPr>
              <a:xfrm>
                <a:off x="4972825" y="2651400"/>
                <a:ext cx="827350" cy="659200"/>
              </a:xfrm>
              <a:custGeom>
                <a:avLst/>
                <a:gdLst/>
                <a:ahLst/>
                <a:cxnLst/>
                <a:rect l="l" t="t" r="r" b="b"/>
                <a:pathLst>
                  <a:path w="33094" h="26368" extrusionOk="0">
                    <a:moveTo>
                      <a:pt x="1" y="1"/>
                    </a:moveTo>
                    <a:lnTo>
                      <a:pt x="13750" y="26367"/>
                    </a:lnTo>
                    <a:lnTo>
                      <a:pt x="19047" y="26367"/>
                    </a:lnTo>
                    <a:lnTo>
                      <a:pt x="33093" y="1"/>
                    </a:lnTo>
                    <a:lnTo>
                      <a:pt x="28451" y="1"/>
                    </a:lnTo>
                    <a:lnTo>
                      <a:pt x="18035" y="19642"/>
                    </a:lnTo>
                    <a:lnTo>
                      <a:pt x="791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13"/>
              <p:cNvSpPr/>
              <p:nvPr/>
            </p:nvSpPr>
            <p:spPr>
              <a:xfrm>
                <a:off x="5838825" y="2639500"/>
                <a:ext cx="827350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33094" h="27379" extrusionOk="0">
                    <a:moveTo>
                      <a:pt x="16607" y="1"/>
                    </a:moveTo>
                    <a:lnTo>
                      <a:pt x="16607" y="1"/>
                    </a:lnTo>
                    <a:lnTo>
                      <a:pt x="14821" y="60"/>
                    </a:lnTo>
                    <a:lnTo>
                      <a:pt x="13155" y="179"/>
                    </a:lnTo>
                    <a:lnTo>
                      <a:pt x="11548" y="477"/>
                    </a:lnTo>
                    <a:lnTo>
                      <a:pt x="10000" y="893"/>
                    </a:lnTo>
                    <a:lnTo>
                      <a:pt x="8572" y="1369"/>
                    </a:lnTo>
                    <a:lnTo>
                      <a:pt x="7203" y="1965"/>
                    </a:lnTo>
                    <a:lnTo>
                      <a:pt x="5953" y="2679"/>
                    </a:lnTo>
                    <a:lnTo>
                      <a:pt x="5358" y="3096"/>
                    </a:lnTo>
                    <a:lnTo>
                      <a:pt x="4762" y="3512"/>
                    </a:lnTo>
                    <a:lnTo>
                      <a:pt x="4762" y="3512"/>
                    </a:lnTo>
                    <a:lnTo>
                      <a:pt x="4167" y="3988"/>
                    </a:lnTo>
                    <a:lnTo>
                      <a:pt x="3691" y="4464"/>
                    </a:lnTo>
                    <a:lnTo>
                      <a:pt x="3155" y="5000"/>
                    </a:lnTo>
                    <a:lnTo>
                      <a:pt x="2679" y="5536"/>
                    </a:lnTo>
                    <a:lnTo>
                      <a:pt x="2263" y="6131"/>
                    </a:lnTo>
                    <a:lnTo>
                      <a:pt x="1906" y="6726"/>
                    </a:lnTo>
                    <a:lnTo>
                      <a:pt x="1548" y="7321"/>
                    </a:lnTo>
                    <a:lnTo>
                      <a:pt x="1191" y="7976"/>
                    </a:lnTo>
                    <a:lnTo>
                      <a:pt x="953" y="8631"/>
                    </a:lnTo>
                    <a:lnTo>
                      <a:pt x="656" y="9285"/>
                    </a:lnTo>
                    <a:lnTo>
                      <a:pt x="477" y="9940"/>
                    </a:lnTo>
                    <a:lnTo>
                      <a:pt x="299" y="10654"/>
                    </a:lnTo>
                    <a:lnTo>
                      <a:pt x="180" y="11369"/>
                    </a:lnTo>
                    <a:lnTo>
                      <a:pt x="60" y="12142"/>
                    </a:lnTo>
                    <a:lnTo>
                      <a:pt x="1" y="12916"/>
                    </a:lnTo>
                    <a:lnTo>
                      <a:pt x="1" y="13690"/>
                    </a:lnTo>
                    <a:lnTo>
                      <a:pt x="1" y="13690"/>
                    </a:lnTo>
                    <a:lnTo>
                      <a:pt x="1" y="14464"/>
                    </a:lnTo>
                    <a:lnTo>
                      <a:pt x="60" y="15178"/>
                    </a:lnTo>
                    <a:lnTo>
                      <a:pt x="180" y="15951"/>
                    </a:lnTo>
                    <a:lnTo>
                      <a:pt x="299" y="16666"/>
                    </a:lnTo>
                    <a:lnTo>
                      <a:pt x="477" y="17380"/>
                    </a:lnTo>
                    <a:lnTo>
                      <a:pt x="656" y="18035"/>
                    </a:lnTo>
                    <a:lnTo>
                      <a:pt x="953" y="18749"/>
                    </a:lnTo>
                    <a:lnTo>
                      <a:pt x="1191" y="19344"/>
                    </a:lnTo>
                    <a:lnTo>
                      <a:pt x="1548" y="19999"/>
                    </a:lnTo>
                    <a:lnTo>
                      <a:pt x="1906" y="20594"/>
                    </a:lnTo>
                    <a:lnTo>
                      <a:pt x="2263" y="21189"/>
                    </a:lnTo>
                    <a:lnTo>
                      <a:pt x="2679" y="21725"/>
                    </a:lnTo>
                    <a:lnTo>
                      <a:pt x="3155" y="22320"/>
                    </a:lnTo>
                    <a:lnTo>
                      <a:pt x="3691" y="22796"/>
                    </a:lnTo>
                    <a:lnTo>
                      <a:pt x="4167" y="23332"/>
                    </a:lnTo>
                    <a:lnTo>
                      <a:pt x="4762" y="23808"/>
                    </a:lnTo>
                    <a:lnTo>
                      <a:pt x="4762" y="23808"/>
                    </a:lnTo>
                    <a:lnTo>
                      <a:pt x="5358" y="24225"/>
                    </a:lnTo>
                    <a:lnTo>
                      <a:pt x="5953" y="24641"/>
                    </a:lnTo>
                    <a:lnTo>
                      <a:pt x="7203" y="25355"/>
                    </a:lnTo>
                    <a:lnTo>
                      <a:pt x="8572" y="25951"/>
                    </a:lnTo>
                    <a:lnTo>
                      <a:pt x="10000" y="26486"/>
                    </a:lnTo>
                    <a:lnTo>
                      <a:pt x="11548" y="26843"/>
                    </a:lnTo>
                    <a:lnTo>
                      <a:pt x="13155" y="27141"/>
                    </a:lnTo>
                    <a:lnTo>
                      <a:pt x="14821" y="27319"/>
                    </a:lnTo>
                    <a:lnTo>
                      <a:pt x="16607" y="27379"/>
                    </a:lnTo>
                    <a:lnTo>
                      <a:pt x="16607" y="27379"/>
                    </a:lnTo>
                    <a:lnTo>
                      <a:pt x="18333" y="27319"/>
                    </a:lnTo>
                    <a:lnTo>
                      <a:pt x="19999" y="27141"/>
                    </a:lnTo>
                    <a:lnTo>
                      <a:pt x="21606" y="26843"/>
                    </a:lnTo>
                    <a:lnTo>
                      <a:pt x="23154" y="26486"/>
                    </a:lnTo>
                    <a:lnTo>
                      <a:pt x="24582" y="25951"/>
                    </a:lnTo>
                    <a:lnTo>
                      <a:pt x="25951" y="25355"/>
                    </a:lnTo>
                    <a:lnTo>
                      <a:pt x="27201" y="24641"/>
                    </a:lnTo>
                    <a:lnTo>
                      <a:pt x="27796" y="24225"/>
                    </a:lnTo>
                    <a:lnTo>
                      <a:pt x="28332" y="23808"/>
                    </a:lnTo>
                    <a:lnTo>
                      <a:pt x="28332" y="23808"/>
                    </a:lnTo>
                    <a:lnTo>
                      <a:pt x="28927" y="23332"/>
                    </a:lnTo>
                    <a:lnTo>
                      <a:pt x="29463" y="22796"/>
                    </a:lnTo>
                    <a:lnTo>
                      <a:pt x="29939" y="22320"/>
                    </a:lnTo>
                    <a:lnTo>
                      <a:pt x="30415" y="21725"/>
                    </a:lnTo>
                    <a:lnTo>
                      <a:pt x="30832" y="21189"/>
                    </a:lnTo>
                    <a:lnTo>
                      <a:pt x="31189" y="20594"/>
                    </a:lnTo>
                    <a:lnTo>
                      <a:pt x="31546" y="19999"/>
                    </a:lnTo>
                    <a:lnTo>
                      <a:pt x="31903" y="19344"/>
                    </a:lnTo>
                    <a:lnTo>
                      <a:pt x="32141" y="18689"/>
                    </a:lnTo>
                    <a:lnTo>
                      <a:pt x="32379" y="18035"/>
                    </a:lnTo>
                    <a:lnTo>
                      <a:pt x="32617" y="17380"/>
                    </a:lnTo>
                    <a:lnTo>
                      <a:pt x="32796" y="16666"/>
                    </a:lnTo>
                    <a:lnTo>
                      <a:pt x="32915" y="15951"/>
                    </a:lnTo>
                    <a:lnTo>
                      <a:pt x="32974" y="15178"/>
                    </a:lnTo>
                    <a:lnTo>
                      <a:pt x="33034" y="14464"/>
                    </a:lnTo>
                    <a:lnTo>
                      <a:pt x="33093" y="13690"/>
                    </a:lnTo>
                    <a:lnTo>
                      <a:pt x="33093" y="13690"/>
                    </a:lnTo>
                    <a:lnTo>
                      <a:pt x="33034" y="12916"/>
                    </a:lnTo>
                    <a:lnTo>
                      <a:pt x="32974" y="12142"/>
                    </a:lnTo>
                    <a:lnTo>
                      <a:pt x="32915" y="11369"/>
                    </a:lnTo>
                    <a:lnTo>
                      <a:pt x="32736" y="10654"/>
                    </a:lnTo>
                    <a:lnTo>
                      <a:pt x="32617" y="9940"/>
                    </a:lnTo>
                    <a:lnTo>
                      <a:pt x="32379" y="9285"/>
                    </a:lnTo>
                    <a:lnTo>
                      <a:pt x="32141" y="8631"/>
                    </a:lnTo>
                    <a:lnTo>
                      <a:pt x="31844" y="7976"/>
                    </a:lnTo>
                    <a:lnTo>
                      <a:pt x="31546" y="7321"/>
                    </a:lnTo>
                    <a:lnTo>
                      <a:pt x="31189" y="6726"/>
                    </a:lnTo>
                    <a:lnTo>
                      <a:pt x="30832" y="6131"/>
                    </a:lnTo>
                    <a:lnTo>
                      <a:pt x="30415" y="5536"/>
                    </a:lnTo>
                    <a:lnTo>
                      <a:pt x="29939" y="5000"/>
                    </a:lnTo>
                    <a:lnTo>
                      <a:pt x="29463" y="4464"/>
                    </a:lnTo>
                    <a:lnTo>
                      <a:pt x="28927" y="3988"/>
                    </a:lnTo>
                    <a:lnTo>
                      <a:pt x="28332" y="3512"/>
                    </a:lnTo>
                    <a:lnTo>
                      <a:pt x="28332" y="3512"/>
                    </a:lnTo>
                    <a:lnTo>
                      <a:pt x="27796" y="3096"/>
                    </a:lnTo>
                    <a:lnTo>
                      <a:pt x="27201" y="2679"/>
                    </a:lnTo>
                    <a:lnTo>
                      <a:pt x="25951" y="1965"/>
                    </a:lnTo>
                    <a:lnTo>
                      <a:pt x="24582" y="1369"/>
                    </a:lnTo>
                    <a:lnTo>
                      <a:pt x="23154" y="893"/>
                    </a:lnTo>
                    <a:lnTo>
                      <a:pt x="21606" y="477"/>
                    </a:lnTo>
                    <a:lnTo>
                      <a:pt x="19999" y="179"/>
                    </a:lnTo>
                    <a:lnTo>
                      <a:pt x="18333" y="60"/>
                    </a:lnTo>
                    <a:lnTo>
                      <a:pt x="16607" y="1"/>
                    </a:lnTo>
                    <a:lnTo>
                      <a:pt x="16607" y="1"/>
                    </a:lnTo>
                    <a:close/>
                    <a:moveTo>
                      <a:pt x="9881" y="6429"/>
                    </a:moveTo>
                    <a:lnTo>
                      <a:pt x="9881" y="6429"/>
                    </a:lnTo>
                    <a:lnTo>
                      <a:pt x="10536" y="5774"/>
                    </a:lnTo>
                    <a:lnTo>
                      <a:pt x="11250" y="5179"/>
                    </a:lnTo>
                    <a:lnTo>
                      <a:pt x="11964" y="4643"/>
                    </a:lnTo>
                    <a:lnTo>
                      <a:pt x="12798" y="4226"/>
                    </a:lnTo>
                    <a:lnTo>
                      <a:pt x="13690" y="3869"/>
                    </a:lnTo>
                    <a:lnTo>
                      <a:pt x="14583" y="3631"/>
                    </a:lnTo>
                    <a:lnTo>
                      <a:pt x="15535" y="3453"/>
                    </a:lnTo>
                    <a:lnTo>
                      <a:pt x="16547" y="3393"/>
                    </a:lnTo>
                    <a:lnTo>
                      <a:pt x="16547" y="3393"/>
                    </a:lnTo>
                    <a:lnTo>
                      <a:pt x="17559" y="3453"/>
                    </a:lnTo>
                    <a:lnTo>
                      <a:pt x="18511" y="3572"/>
                    </a:lnTo>
                    <a:lnTo>
                      <a:pt x="19404" y="3810"/>
                    </a:lnTo>
                    <a:lnTo>
                      <a:pt x="20297" y="4167"/>
                    </a:lnTo>
                    <a:lnTo>
                      <a:pt x="21130" y="4583"/>
                    </a:lnTo>
                    <a:lnTo>
                      <a:pt x="21904" y="5060"/>
                    </a:lnTo>
                    <a:lnTo>
                      <a:pt x="22559" y="5595"/>
                    </a:lnTo>
                    <a:lnTo>
                      <a:pt x="23213" y="6250"/>
                    </a:lnTo>
                    <a:lnTo>
                      <a:pt x="23809" y="6964"/>
                    </a:lnTo>
                    <a:lnTo>
                      <a:pt x="24344" y="7738"/>
                    </a:lnTo>
                    <a:lnTo>
                      <a:pt x="24761" y="8571"/>
                    </a:lnTo>
                    <a:lnTo>
                      <a:pt x="25177" y="9464"/>
                    </a:lnTo>
                    <a:lnTo>
                      <a:pt x="25416" y="10416"/>
                    </a:lnTo>
                    <a:lnTo>
                      <a:pt x="25654" y="11428"/>
                    </a:lnTo>
                    <a:lnTo>
                      <a:pt x="25773" y="12499"/>
                    </a:lnTo>
                    <a:lnTo>
                      <a:pt x="25832" y="13571"/>
                    </a:lnTo>
                    <a:lnTo>
                      <a:pt x="25832" y="13571"/>
                    </a:lnTo>
                    <a:lnTo>
                      <a:pt x="25773" y="14642"/>
                    </a:lnTo>
                    <a:lnTo>
                      <a:pt x="25654" y="15713"/>
                    </a:lnTo>
                    <a:lnTo>
                      <a:pt x="25416" y="16725"/>
                    </a:lnTo>
                    <a:lnTo>
                      <a:pt x="25118" y="17678"/>
                    </a:lnTo>
                    <a:lnTo>
                      <a:pt x="24761" y="18570"/>
                    </a:lnTo>
                    <a:lnTo>
                      <a:pt x="24285" y="19404"/>
                    </a:lnTo>
                    <a:lnTo>
                      <a:pt x="23749" y="20177"/>
                    </a:lnTo>
                    <a:lnTo>
                      <a:pt x="23213" y="20832"/>
                    </a:lnTo>
                    <a:lnTo>
                      <a:pt x="23213" y="20832"/>
                    </a:lnTo>
                    <a:lnTo>
                      <a:pt x="22559" y="21487"/>
                    </a:lnTo>
                    <a:lnTo>
                      <a:pt x="21844" y="22082"/>
                    </a:lnTo>
                    <a:lnTo>
                      <a:pt x="21071" y="22618"/>
                    </a:lnTo>
                    <a:lnTo>
                      <a:pt x="20237" y="23034"/>
                    </a:lnTo>
                    <a:lnTo>
                      <a:pt x="19404" y="23391"/>
                    </a:lnTo>
                    <a:lnTo>
                      <a:pt x="18511" y="23689"/>
                    </a:lnTo>
                    <a:lnTo>
                      <a:pt x="17559" y="23867"/>
                    </a:lnTo>
                    <a:lnTo>
                      <a:pt x="16547" y="23927"/>
                    </a:lnTo>
                    <a:lnTo>
                      <a:pt x="16547" y="23927"/>
                    </a:lnTo>
                    <a:lnTo>
                      <a:pt x="15535" y="23867"/>
                    </a:lnTo>
                    <a:lnTo>
                      <a:pt x="14583" y="23689"/>
                    </a:lnTo>
                    <a:lnTo>
                      <a:pt x="13690" y="23391"/>
                    </a:lnTo>
                    <a:lnTo>
                      <a:pt x="12798" y="23034"/>
                    </a:lnTo>
                    <a:lnTo>
                      <a:pt x="11964" y="22618"/>
                    </a:lnTo>
                    <a:lnTo>
                      <a:pt x="11250" y="22082"/>
                    </a:lnTo>
                    <a:lnTo>
                      <a:pt x="10536" y="21487"/>
                    </a:lnTo>
                    <a:lnTo>
                      <a:pt x="9881" y="20832"/>
                    </a:lnTo>
                    <a:lnTo>
                      <a:pt x="9881" y="20832"/>
                    </a:lnTo>
                    <a:lnTo>
                      <a:pt x="9286" y="20118"/>
                    </a:lnTo>
                    <a:lnTo>
                      <a:pt x="8750" y="19344"/>
                    </a:lnTo>
                    <a:lnTo>
                      <a:pt x="8274" y="18511"/>
                    </a:lnTo>
                    <a:lnTo>
                      <a:pt x="7917" y="17678"/>
                    </a:lnTo>
                    <a:lnTo>
                      <a:pt x="7560" y="16725"/>
                    </a:lnTo>
                    <a:lnTo>
                      <a:pt x="7381" y="15713"/>
                    </a:lnTo>
                    <a:lnTo>
                      <a:pt x="7203" y="14642"/>
                    </a:lnTo>
                    <a:lnTo>
                      <a:pt x="7143" y="13571"/>
                    </a:lnTo>
                    <a:lnTo>
                      <a:pt x="7143" y="13571"/>
                    </a:lnTo>
                    <a:lnTo>
                      <a:pt x="7203" y="12499"/>
                    </a:lnTo>
                    <a:lnTo>
                      <a:pt x="7381" y="11488"/>
                    </a:lnTo>
                    <a:lnTo>
                      <a:pt x="7560" y="10476"/>
                    </a:lnTo>
                    <a:lnTo>
                      <a:pt x="7917" y="9524"/>
                    </a:lnTo>
                    <a:lnTo>
                      <a:pt x="8274" y="8690"/>
                    </a:lnTo>
                    <a:lnTo>
                      <a:pt x="8750" y="7857"/>
                    </a:lnTo>
                    <a:lnTo>
                      <a:pt x="9286" y="7083"/>
                    </a:lnTo>
                    <a:lnTo>
                      <a:pt x="9881" y="6429"/>
                    </a:lnTo>
                    <a:lnTo>
                      <a:pt x="9881" y="64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3"/>
              <p:cNvSpPr/>
              <p:nvPr/>
            </p:nvSpPr>
            <p:spPr>
              <a:xfrm>
                <a:off x="6825350" y="2638025"/>
                <a:ext cx="556525" cy="672575"/>
              </a:xfrm>
              <a:custGeom>
                <a:avLst/>
                <a:gdLst/>
                <a:ahLst/>
                <a:cxnLst/>
                <a:rect l="l" t="t" r="r" b="b"/>
                <a:pathLst>
                  <a:path w="22261" h="26903" extrusionOk="0">
                    <a:moveTo>
                      <a:pt x="6846" y="0"/>
                    </a:moveTo>
                    <a:lnTo>
                      <a:pt x="1" y="536"/>
                    </a:lnTo>
                    <a:lnTo>
                      <a:pt x="1" y="26902"/>
                    </a:lnTo>
                    <a:lnTo>
                      <a:pt x="6846" y="26902"/>
                    </a:lnTo>
                    <a:lnTo>
                      <a:pt x="6846" y="15832"/>
                    </a:lnTo>
                    <a:lnTo>
                      <a:pt x="6905" y="14761"/>
                    </a:lnTo>
                    <a:lnTo>
                      <a:pt x="7024" y="13689"/>
                    </a:lnTo>
                    <a:lnTo>
                      <a:pt x="7203" y="12677"/>
                    </a:lnTo>
                    <a:lnTo>
                      <a:pt x="7500" y="11666"/>
                    </a:lnTo>
                    <a:lnTo>
                      <a:pt x="7857" y="10773"/>
                    </a:lnTo>
                    <a:lnTo>
                      <a:pt x="8334" y="9940"/>
                    </a:lnTo>
                    <a:lnTo>
                      <a:pt x="8869" y="9166"/>
                    </a:lnTo>
                    <a:lnTo>
                      <a:pt x="9464" y="8452"/>
                    </a:lnTo>
                    <a:lnTo>
                      <a:pt x="10655" y="7142"/>
                    </a:lnTo>
                    <a:lnTo>
                      <a:pt x="11250" y="6607"/>
                    </a:lnTo>
                    <a:lnTo>
                      <a:pt x="11845" y="6130"/>
                    </a:lnTo>
                    <a:lnTo>
                      <a:pt x="12500" y="5714"/>
                    </a:lnTo>
                    <a:lnTo>
                      <a:pt x="13095" y="5357"/>
                    </a:lnTo>
                    <a:lnTo>
                      <a:pt x="13809" y="5059"/>
                    </a:lnTo>
                    <a:lnTo>
                      <a:pt x="14583" y="4821"/>
                    </a:lnTo>
                    <a:lnTo>
                      <a:pt x="15773" y="4523"/>
                    </a:lnTo>
                    <a:lnTo>
                      <a:pt x="16845" y="4345"/>
                    </a:lnTo>
                    <a:lnTo>
                      <a:pt x="17857" y="4285"/>
                    </a:lnTo>
                    <a:lnTo>
                      <a:pt x="20178" y="4285"/>
                    </a:lnTo>
                    <a:lnTo>
                      <a:pt x="22261" y="298"/>
                    </a:lnTo>
                    <a:lnTo>
                      <a:pt x="21725" y="238"/>
                    </a:lnTo>
                    <a:lnTo>
                      <a:pt x="21011" y="119"/>
                    </a:lnTo>
                    <a:lnTo>
                      <a:pt x="20118" y="60"/>
                    </a:lnTo>
                    <a:lnTo>
                      <a:pt x="17321" y="60"/>
                    </a:lnTo>
                    <a:lnTo>
                      <a:pt x="16428" y="119"/>
                    </a:lnTo>
                    <a:lnTo>
                      <a:pt x="15595" y="298"/>
                    </a:lnTo>
                    <a:lnTo>
                      <a:pt x="14762" y="476"/>
                    </a:lnTo>
                    <a:lnTo>
                      <a:pt x="13988" y="714"/>
                    </a:lnTo>
                    <a:lnTo>
                      <a:pt x="13214" y="1012"/>
                    </a:lnTo>
                    <a:lnTo>
                      <a:pt x="12440" y="1309"/>
                    </a:lnTo>
                    <a:lnTo>
                      <a:pt x="11667" y="1726"/>
                    </a:lnTo>
                    <a:lnTo>
                      <a:pt x="10952" y="2143"/>
                    </a:lnTo>
                    <a:lnTo>
                      <a:pt x="10298" y="2619"/>
                    </a:lnTo>
                    <a:lnTo>
                      <a:pt x="9643" y="3155"/>
                    </a:lnTo>
                    <a:lnTo>
                      <a:pt x="8988" y="3690"/>
                    </a:lnTo>
                    <a:lnTo>
                      <a:pt x="8393" y="4285"/>
                    </a:lnTo>
                    <a:lnTo>
                      <a:pt x="7857" y="4940"/>
                    </a:lnTo>
                    <a:lnTo>
                      <a:pt x="7322" y="5595"/>
                    </a:lnTo>
                    <a:lnTo>
                      <a:pt x="6846" y="6309"/>
                    </a:lnTo>
                    <a:lnTo>
                      <a:pt x="684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3"/>
              <p:cNvSpPr/>
              <p:nvPr/>
            </p:nvSpPr>
            <p:spPr>
              <a:xfrm>
                <a:off x="238125" y="2639500"/>
                <a:ext cx="93742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37497" h="27379" extrusionOk="0">
                    <a:moveTo>
                      <a:pt x="7916" y="11190"/>
                    </a:moveTo>
                    <a:lnTo>
                      <a:pt x="7916" y="11190"/>
                    </a:lnTo>
                    <a:lnTo>
                      <a:pt x="8214" y="9940"/>
                    </a:lnTo>
                    <a:lnTo>
                      <a:pt x="8630" y="8809"/>
                    </a:lnTo>
                    <a:lnTo>
                      <a:pt x="9166" y="7678"/>
                    </a:lnTo>
                    <a:lnTo>
                      <a:pt x="9821" y="6667"/>
                    </a:lnTo>
                    <a:lnTo>
                      <a:pt x="10535" y="5655"/>
                    </a:lnTo>
                    <a:lnTo>
                      <a:pt x="11368" y="4762"/>
                    </a:lnTo>
                    <a:lnTo>
                      <a:pt x="12261" y="3869"/>
                    </a:lnTo>
                    <a:lnTo>
                      <a:pt x="13273" y="3096"/>
                    </a:lnTo>
                    <a:lnTo>
                      <a:pt x="14285" y="2381"/>
                    </a:lnTo>
                    <a:lnTo>
                      <a:pt x="15415" y="1786"/>
                    </a:lnTo>
                    <a:lnTo>
                      <a:pt x="16546" y="1250"/>
                    </a:lnTo>
                    <a:lnTo>
                      <a:pt x="17796" y="774"/>
                    </a:lnTo>
                    <a:lnTo>
                      <a:pt x="19046" y="417"/>
                    </a:lnTo>
                    <a:lnTo>
                      <a:pt x="20296" y="179"/>
                    </a:lnTo>
                    <a:lnTo>
                      <a:pt x="21605" y="1"/>
                    </a:lnTo>
                    <a:lnTo>
                      <a:pt x="22974" y="1"/>
                    </a:lnTo>
                    <a:lnTo>
                      <a:pt x="22974" y="1"/>
                    </a:lnTo>
                    <a:lnTo>
                      <a:pt x="23927" y="1"/>
                    </a:lnTo>
                    <a:lnTo>
                      <a:pt x="24879" y="60"/>
                    </a:lnTo>
                    <a:lnTo>
                      <a:pt x="25772" y="179"/>
                    </a:lnTo>
                    <a:lnTo>
                      <a:pt x="26664" y="298"/>
                    </a:lnTo>
                    <a:lnTo>
                      <a:pt x="27498" y="477"/>
                    </a:lnTo>
                    <a:lnTo>
                      <a:pt x="28271" y="715"/>
                    </a:lnTo>
                    <a:lnTo>
                      <a:pt x="29045" y="953"/>
                    </a:lnTo>
                    <a:lnTo>
                      <a:pt x="29759" y="1250"/>
                    </a:lnTo>
                    <a:lnTo>
                      <a:pt x="30414" y="1548"/>
                    </a:lnTo>
                    <a:lnTo>
                      <a:pt x="31069" y="1905"/>
                    </a:lnTo>
                    <a:lnTo>
                      <a:pt x="31664" y="2262"/>
                    </a:lnTo>
                    <a:lnTo>
                      <a:pt x="32259" y="2619"/>
                    </a:lnTo>
                    <a:lnTo>
                      <a:pt x="33331" y="3453"/>
                    </a:lnTo>
                    <a:lnTo>
                      <a:pt x="34283" y="4345"/>
                    </a:lnTo>
                    <a:lnTo>
                      <a:pt x="35057" y="5298"/>
                    </a:lnTo>
                    <a:lnTo>
                      <a:pt x="35711" y="6250"/>
                    </a:lnTo>
                    <a:lnTo>
                      <a:pt x="36307" y="7262"/>
                    </a:lnTo>
                    <a:lnTo>
                      <a:pt x="36723" y="8214"/>
                    </a:lnTo>
                    <a:lnTo>
                      <a:pt x="37080" y="9226"/>
                    </a:lnTo>
                    <a:lnTo>
                      <a:pt x="37318" y="10178"/>
                    </a:lnTo>
                    <a:lnTo>
                      <a:pt x="37497" y="11011"/>
                    </a:lnTo>
                    <a:lnTo>
                      <a:pt x="37497" y="11845"/>
                    </a:lnTo>
                    <a:lnTo>
                      <a:pt x="37497" y="11845"/>
                    </a:lnTo>
                    <a:lnTo>
                      <a:pt x="37497" y="12440"/>
                    </a:lnTo>
                    <a:lnTo>
                      <a:pt x="37378" y="12976"/>
                    </a:lnTo>
                    <a:lnTo>
                      <a:pt x="37199" y="13452"/>
                    </a:lnTo>
                    <a:lnTo>
                      <a:pt x="36902" y="13809"/>
                    </a:lnTo>
                    <a:lnTo>
                      <a:pt x="36902" y="13809"/>
                    </a:lnTo>
                    <a:lnTo>
                      <a:pt x="36485" y="14106"/>
                    </a:lnTo>
                    <a:lnTo>
                      <a:pt x="36009" y="14285"/>
                    </a:lnTo>
                    <a:lnTo>
                      <a:pt x="35533" y="14404"/>
                    </a:lnTo>
                    <a:lnTo>
                      <a:pt x="34938" y="14404"/>
                    </a:lnTo>
                    <a:lnTo>
                      <a:pt x="14523" y="14404"/>
                    </a:lnTo>
                    <a:lnTo>
                      <a:pt x="14523" y="14404"/>
                    </a:lnTo>
                    <a:lnTo>
                      <a:pt x="14701" y="15535"/>
                    </a:lnTo>
                    <a:lnTo>
                      <a:pt x="14939" y="16547"/>
                    </a:lnTo>
                    <a:lnTo>
                      <a:pt x="15296" y="17499"/>
                    </a:lnTo>
                    <a:lnTo>
                      <a:pt x="15713" y="18392"/>
                    </a:lnTo>
                    <a:lnTo>
                      <a:pt x="16249" y="19225"/>
                    </a:lnTo>
                    <a:lnTo>
                      <a:pt x="16844" y="19939"/>
                    </a:lnTo>
                    <a:lnTo>
                      <a:pt x="17439" y="20653"/>
                    </a:lnTo>
                    <a:lnTo>
                      <a:pt x="18153" y="21249"/>
                    </a:lnTo>
                    <a:lnTo>
                      <a:pt x="18153" y="21249"/>
                    </a:lnTo>
                    <a:lnTo>
                      <a:pt x="18987" y="21844"/>
                    </a:lnTo>
                    <a:lnTo>
                      <a:pt x="19820" y="22320"/>
                    </a:lnTo>
                    <a:lnTo>
                      <a:pt x="20713" y="22737"/>
                    </a:lnTo>
                    <a:lnTo>
                      <a:pt x="21724" y="23094"/>
                    </a:lnTo>
                    <a:lnTo>
                      <a:pt x="22677" y="23391"/>
                    </a:lnTo>
                    <a:lnTo>
                      <a:pt x="23748" y="23570"/>
                    </a:lnTo>
                    <a:lnTo>
                      <a:pt x="24819" y="23689"/>
                    </a:lnTo>
                    <a:lnTo>
                      <a:pt x="25891" y="23748"/>
                    </a:lnTo>
                    <a:lnTo>
                      <a:pt x="25891" y="23748"/>
                    </a:lnTo>
                    <a:lnTo>
                      <a:pt x="27260" y="23689"/>
                    </a:lnTo>
                    <a:lnTo>
                      <a:pt x="28510" y="23570"/>
                    </a:lnTo>
                    <a:lnTo>
                      <a:pt x="29819" y="23391"/>
                    </a:lnTo>
                    <a:lnTo>
                      <a:pt x="31069" y="23153"/>
                    </a:lnTo>
                    <a:lnTo>
                      <a:pt x="32259" y="22856"/>
                    </a:lnTo>
                    <a:lnTo>
                      <a:pt x="33509" y="22498"/>
                    </a:lnTo>
                    <a:lnTo>
                      <a:pt x="34699" y="22082"/>
                    </a:lnTo>
                    <a:lnTo>
                      <a:pt x="35890" y="21606"/>
                    </a:lnTo>
                    <a:lnTo>
                      <a:pt x="36247" y="21427"/>
                    </a:lnTo>
                    <a:lnTo>
                      <a:pt x="37437" y="24403"/>
                    </a:lnTo>
                    <a:lnTo>
                      <a:pt x="37140" y="24522"/>
                    </a:lnTo>
                    <a:lnTo>
                      <a:pt x="37140" y="24522"/>
                    </a:lnTo>
                    <a:lnTo>
                      <a:pt x="35354" y="25236"/>
                    </a:lnTo>
                    <a:lnTo>
                      <a:pt x="33628" y="25832"/>
                    </a:lnTo>
                    <a:lnTo>
                      <a:pt x="31962" y="26367"/>
                    </a:lnTo>
                    <a:lnTo>
                      <a:pt x="30295" y="26724"/>
                    </a:lnTo>
                    <a:lnTo>
                      <a:pt x="28569" y="27022"/>
                    </a:lnTo>
                    <a:lnTo>
                      <a:pt x="26843" y="27200"/>
                    </a:lnTo>
                    <a:lnTo>
                      <a:pt x="25117" y="27319"/>
                    </a:lnTo>
                    <a:lnTo>
                      <a:pt x="23331" y="27379"/>
                    </a:lnTo>
                    <a:lnTo>
                      <a:pt x="23331" y="27379"/>
                    </a:lnTo>
                    <a:lnTo>
                      <a:pt x="21784" y="27319"/>
                    </a:lnTo>
                    <a:lnTo>
                      <a:pt x="20296" y="27141"/>
                    </a:lnTo>
                    <a:lnTo>
                      <a:pt x="18808" y="26843"/>
                    </a:lnTo>
                    <a:lnTo>
                      <a:pt x="17439" y="26486"/>
                    </a:lnTo>
                    <a:lnTo>
                      <a:pt x="16070" y="26010"/>
                    </a:lnTo>
                    <a:lnTo>
                      <a:pt x="14761" y="25415"/>
                    </a:lnTo>
                    <a:lnTo>
                      <a:pt x="13570" y="24701"/>
                    </a:lnTo>
                    <a:lnTo>
                      <a:pt x="12975" y="24284"/>
                    </a:lnTo>
                    <a:lnTo>
                      <a:pt x="12439" y="23867"/>
                    </a:lnTo>
                    <a:lnTo>
                      <a:pt x="12439" y="23867"/>
                    </a:lnTo>
                    <a:lnTo>
                      <a:pt x="11487" y="22975"/>
                    </a:lnTo>
                    <a:lnTo>
                      <a:pt x="10594" y="22022"/>
                    </a:lnTo>
                    <a:lnTo>
                      <a:pt x="9821" y="21011"/>
                    </a:lnTo>
                    <a:lnTo>
                      <a:pt x="9166" y="19880"/>
                    </a:lnTo>
                    <a:lnTo>
                      <a:pt x="8868" y="19285"/>
                    </a:lnTo>
                    <a:lnTo>
                      <a:pt x="8630" y="18630"/>
                    </a:lnTo>
                    <a:lnTo>
                      <a:pt x="8392" y="17975"/>
                    </a:lnTo>
                    <a:lnTo>
                      <a:pt x="8214" y="17320"/>
                    </a:lnTo>
                    <a:lnTo>
                      <a:pt x="8035" y="16606"/>
                    </a:lnTo>
                    <a:lnTo>
                      <a:pt x="7916" y="15892"/>
                    </a:lnTo>
                    <a:lnTo>
                      <a:pt x="7797" y="15178"/>
                    </a:lnTo>
                    <a:lnTo>
                      <a:pt x="7737" y="14404"/>
                    </a:lnTo>
                    <a:lnTo>
                      <a:pt x="0" y="14404"/>
                    </a:lnTo>
                    <a:lnTo>
                      <a:pt x="1726" y="11190"/>
                    </a:lnTo>
                    <a:lnTo>
                      <a:pt x="7916" y="11190"/>
                    </a:lnTo>
                    <a:close/>
                    <a:moveTo>
                      <a:pt x="14523" y="11190"/>
                    </a:moveTo>
                    <a:lnTo>
                      <a:pt x="27736" y="11190"/>
                    </a:lnTo>
                    <a:lnTo>
                      <a:pt x="27736" y="11190"/>
                    </a:lnTo>
                    <a:lnTo>
                      <a:pt x="28629" y="11130"/>
                    </a:lnTo>
                    <a:lnTo>
                      <a:pt x="29343" y="11011"/>
                    </a:lnTo>
                    <a:lnTo>
                      <a:pt x="29878" y="10892"/>
                    </a:lnTo>
                    <a:lnTo>
                      <a:pt x="30295" y="10714"/>
                    </a:lnTo>
                    <a:lnTo>
                      <a:pt x="30295" y="10714"/>
                    </a:lnTo>
                    <a:lnTo>
                      <a:pt x="30593" y="10476"/>
                    </a:lnTo>
                    <a:lnTo>
                      <a:pt x="30771" y="10178"/>
                    </a:lnTo>
                    <a:lnTo>
                      <a:pt x="30890" y="9881"/>
                    </a:lnTo>
                    <a:lnTo>
                      <a:pt x="30950" y="9524"/>
                    </a:lnTo>
                    <a:lnTo>
                      <a:pt x="30950" y="9524"/>
                    </a:lnTo>
                    <a:lnTo>
                      <a:pt x="30890" y="8988"/>
                    </a:lnTo>
                    <a:lnTo>
                      <a:pt x="30771" y="8452"/>
                    </a:lnTo>
                    <a:lnTo>
                      <a:pt x="30593" y="7857"/>
                    </a:lnTo>
                    <a:lnTo>
                      <a:pt x="30355" y="7321"/>
                    </a:lnTo>
                    <a:lnTo>
                      <a:pt x="30057" y="6786"/>
                    </a:lnTo>
                    <a:lnTo>
                      <a:pt x="29700" y="6310"/>
                    </a:lnTo>
                    <a:lnTo>
                      <a:pt x="29283" y="5833"/>
                    </a:lnTo>
                    <a:lnTo>
                      <a:pt x="28807" y="5357"/>
                    </a:lnTo>
                    <a:lnTo>
                      <a:pt x="28271" y="4881"/>
                    </a:lnTo>
                    <a:lnTo>
                      <a:pt x="27676" y="4524"/>
                    </a:lnTo>
                    <a:lnTo>
                      <a:pt x="27022" y="4167"/>
                    </a:lnTo>
                    <a:lnTo>
                      <a:pt x="26307" y="3869"/>
                    </a:lnTo>
                    <a:lnTo>
                      <a:pt x="25534" y="3631"/>
                    </a:lnTo>
                    <a:lnTo>
                      <a:pt x="24760" y="3453"/>
                    </a:lnTo>
                    <a:lnTo>
                      <a:pt x="23867" y="3334"/>
                    </a:lnTo>
                    <a:lnTo>
                      <a:pt x="22974" y="3274"/>
                    </a:lnTo>
                    <a:lnTo>
                      <a:pt x="22974" y="3274"/>
                    </a:lnTo>
                    <a:lnTo>
                      <a:pt x="22022" y="3334"/>
                    </a:lnTo>
                    <a:lnTo>
                      <a:pt x="21129" y="3453"/>
                    </a:lnTo>
                    <a:lnTo>
                      <a:pt x="20296" y="3691"/>
                    </a:lnTo>
                    <a:lnTo>
                      <a:pt x="19463" y="3988"/>
                    </a:lnTo>
                    <a:lnTo>
                      <a:pt x="18748" y="4345"/>
                    </a:lnTo>
                    <a:lnTo>
                      <a:pt x="18094" y="4762"/>
                    </a:lnTo>
                    <a:lnTo>
                      <a:pt x="17439" y="5298"/>
                    </a:lnTo>
                    <a:lnTo>
                      <a:pt x="16903" y="5833"/>
                    </a:lnTo>
                    <a:lnTo>
                      <a:pt x="16903" y="5833"/>
                    </a:lnTo>
                    <a:lnTo>
                      <a:pt x="16427" y="6369"/>
                    </a:lnTo>
                    <a:lnTo>
                      <a:pt x="16011" y="6964"/>
                    </a:lnTo>
                    <a:lnTo>
                      <a:pt x="15653" y="7619"/>
                    </a:lnTo>
                    <a:lnTo>
                      <a:pt x="15356" y="8274"/>
                    </a:lnTo>
                    <a:lnTo>
                      <a:pt x="15058" y="8988"/>
                    </a:lnTo>
                    <a:lnTo>
                      <a:pt x="14820" y="9702"/>
                    </a:lnTo>
                    <a:lnTo>
                      <a:pt x="14642" y="10416"/>
                    </a:lnTo>
                    <a:lnTo>
                      <a:pt x="14523" y="11190"/>
                    </a:lnTo>
                    <a:lnTo>
                      <a:pt x="14523" y="1119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3"/>
              <p:cNvSpPr/>
              <p:nvPr/>
            </p:nvSpPr>
            <p:spPr>
              <a:xfrm>
                <a:off x="3234875" y="2639500"/>
                <a:ext cx="74402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29761" h="27379" extrusionOk="0">
                    <a:moveTo>
                      <a:pt x="15238" y="1"/>
                    </a:moveTo>
                    <a:lnTo>
                      <a:pt x="15238" y="1"/>
                    </a:lnTo>
                    <a:lnTo>
                      <a:pt x="13750" y="60"/>
                    </a:lnTo>
                    <a:lnTo>
                      <a:pt x="12321" y="239"/>
                    </a:lnTo>
                    <a:lnTo>
                      <a:pt x="10893" y="536"/>
                    </a:lnTo>
                    <a:lnTo>
                      <a:pt x="9524" y="1012"/>
                    </a:lnTo>
                    <a:lnTo>
                      <a:pt x="8215" y="1548"/>
                    </a:lnTo>
                    <a:lnTo>
                      <a:pt x="6965" y="2203"/>
                    </a:lnTo>
                    <a:lnTo>
                      <a:pt x="5774" y="2917"/>
                    </a:lnTo>
                    <a:lnTo>
                      <a:pt x="4643" y="3810"/>
                    </a:lnTo>
                    <a:lnTo>
                      <a:pt x="3632" y="4703"/>
                    </a:lnTo>
                    <a:lnTo>
                      <a:pt x="2739" y="5774"/>
                    </a:lnTo>
                    <a:lnTo>
                      <a:pt x="1965" y="6845"/>
                    </a:lnTo>
                    <a:lnTo>
                      <a:pt x="1608" y="7440"/>
                    </a:lnTo>
                    <a:lnTo>
                      <a:pt x="1251" y="8036"/>
                    </a:lnTo>
                    <a:lnTo>
                      <a:pt x="953" y="8631"/>
                    </a:lnTo>
                    <a:lnTo>
                      <a:pt x="715" y="9285"/>
                    </a:lnTo>
                    <a:lnTo>
                      <a:pt x="537" y="9940"/>
                    </a:lnTo>
                    <a:lnTo>
                      <a:pt x="358" y="10595"/>
                    </a:lnTo>
                    <a:lnTo>
                      <a:pt x="180" y="11250"/>
                    </a:lnTo>
                    <a:lnTo>
                      <a:pt x="60" y="11964"/>
                    </a:lnTo>
                    <a:lnTo>
                      <a:pt x="1" y="12678"/>
                    </a:lnTo>
                    <a:lnTo>
                      <a:pt x="1" y="13392"/>
                    </a:lnTo>
                    <a:lnTo>
                      <a:pt x="1" y="13392"/>
                    </a:lnTo>
                    <a:lnTo>
                      <a:pt x="1" y="14225"/>
                    </a:lnTo>
                    <a:lnTo>
                      <a:pt x="60" y="15059"/>
                    </a:lnTo>
                    <a:lnTo>
                      <a:pt x="180" y="15892"/>
                    </a:lnTo>
                    <a:lnTo>
                      <a:pt x="358" y="16666"/>
                    </a:lnTo>
                    <a:lnTo>
                      <a:pt x="537" y="17380"/>
                    </a:lnTo>
                    <a:lnTo>
                      <a:pt x="715" y="18154"/>
                    </a:lnTo>
                    <a:lnTo>
                      <a:pt x="1013" y="18808"/>
                    </a:lnTo>
                    <a:lnTo>
                      <a:pt x="1251" y="19523"/>
                    </a:lnTo>
                    <a:lnTo>
                      <a:pt x="1608" y="20118"/>
                    </a:lnTo>
                    <a:lnTo>
                      <a:pt x="1965" y="20772"/>
                    </a:lnTo>
                    <a:lnTo>
                      <a:pt x="2322" y="21368"/>
                    </a:lnTo>
                    <a:lnTo>
                      <a:pt x="2739" y="21903"/>
                    </a:lnTo>
                    <a:lnTo>
                      <a:pt x="3215" y="22439"/>
                    </a:lnTo>
                    <a:lnTo>
                      <a:pt x="3691" y="22975"/>
                    </a:lnTo>
                    <a:lnTo>
                      <a:pt x="4167" y="23451"/>
                    </a:lnTo>
                    <a:lnTo>
                      <a:pt x="4703" y="23867"/>
                    </a:lnTo>
                    <a:lnTo>
                      <a:pt x="4703" y="23867"/>
                    </a:lnTo>
                    <a:lnTo>
                      <a:pt x="5239" y="24284"/>
                    </a:lnTo>
                    <a:lnTo>
                      <a:pt x="5834" y="24701"/>
                    </a:lnTo>
                    <a:lnTo>
                      <a:pt x="7084" y="25415"/>
                    </a:lnTo>
                    <a:lnTo>
                      <a:pt x="8334" y="26010"/>
                    </a:lnTo>
                    <a:lnTo>
                      <a:pt x="9703" y="26486"/>
                    </a:lnTo>
                    <a:lnTo>
                      <a:pt x="11131" y="26903"/>
                    </a:lnTo>
                    <a:lnTo>
                      <a:pt x="12559" y="27141"/>
                    </a:lnTo>
                    <a:lnTo>
                      <a:pt x="14107" y="27319"/>
                    </a:lnTo>
                    <a:lnTo>
                      <a:pt x="15595" y="27379"/>
                    </a:lnTo>
                    <a:lnTo>
                      <a:pt x="15595" y="27379"/>
                    </a:lnTo>
                    <a:lnTo>
                      <a:pt x="17380" y="27319"/>
                    </a:lnTo>
                    <a:lnTo>
                      <a:pt x="19166" y="27260"/>
                    </a:lnTo>
                    <a:lnTo>
                      <a:pt x="20833" y="27022"/>
                    </a:lnTo>
                    <a:lnTo>
                      <a:pt x="22559" y="26724"/>
                    </a:lnTo>
                    <a:lnTo>
                      <a:pt x="24225" y="26367"/>
                    </a:lnTo>
                    <a:lnTo>
                      <a:pt x="25951" y="25891"/>
                    </a:lnTo>
                    <a:lnTo>
                      <a:pt x="27677" y="25296"/>
                    </a:lnTo>
                    <a:lnTo>
                      <a:pt x="29403" y="24522"/>
                    </a:lnTo>
                    <a:lnTo>
                      <a:pt x="29760" y="24403"/>
                    </a:lnTo>
                    <a:lnTo>
                      <a:pt x="28511" y="21487"/>
                    </a:lnTo>
                    <a:lnTo>
                      <a:pt x="28213" y="21606"/>
                    </a:lnTo>
                    <a:lnTo>
                      <a:pt x="28213" y="21606"/>
                    </a:lnTo>
                    <a:lnTo>
                      <a:pt x="26963" y="22082"/>
                    </a:lnTo>
                    <a:lnTo>
                      <a:pt x="25773" y="22498"/>
                    </a:lnTo>
                    <a:lnTo>
                      <a:pt x="24582" y="22856"/>
                    </a:lnTo>
                    <a:lnTo>
                      <a:pt x="23332" y="23213"/>
                    </a:lnTo>
                    <a:lnTo>
                      <a:pt x="22082" y="23451"/>
                    </a:lnTo>
                    <a:lnTo>
                      <a:pt x="20833" y="23629"/>
                    </a:lnTo>
                    <a:lnTo>
                      <a:pt x="19523" y="23748"/>
                    </a:lnTo>
                    <a:lnTo>
                      <a:pt x="18214" y="23748"/>
                    </a:lnTo>
                    <a:lnTo>
                      <a:pt x="18214" y="23748"/>
                    </a:lnTo>
                    <a:lnTo>
                      <a:pt x="17083" y="23748"/>
                    </a:lnTo>
                    <a:lnTo>
                      <a:pt x="16012" y="23629"/>
                    </a:lnTo>
                    <a:lnTo>
                      <a:pt x="15000" y="23391"/>
                    </a:lnTo>
                    <a:lnTo>
                      <a:pt x="13988" y="23153"/>
                    </a:lnTo>
                    <a:lnTo>
                      <a:pt x="13036" y="22796"/>
                    </a:lnTo>
                    <a:lnTo>
                      <a:pt x="12143" y="22379"/>
                    </a:lnTo>
                    <a:lnTo>
                      <a:pt x="11250" y="21844"/>
                    </a:lnTo>
                    <a:lnTo>
                      <a:pt x="10476" y="21308"/>
                    </a:lnTo>
                    <a:lnTo>
                      <a:pt x="10476" y="21308"/>
                    </a:lnTo>
                    <a:lnTo>
                      <a:pt x="9762" y="20653"/>
                    </a:lnTo>
                    <a:lnTo>
                      <a:pt x="9107" y="19999"/>
                    </a:lnTo>
                    <a:lnTo>
                      <a:pt x="8512" y="19225"/>
                    </a:lnTo>
                    <a:lnTo>
                      <a:pt x="8036" y="18392"/>
                    </a:lnTo>
                    <a:lnTo>
                      <a:pt x="7560" y="17499"/>
                    </a:lnTo>
                    <a:lnTo>
                      <a:pt x="7203" y="16547"/>
                    </a:lnTo>
                    <a:lnTo>
                      <a:pt x="6965" y="15535"/>
                    </a:lnTo>
                    <a:lnTo>
                      <a:pt x="6786" y="14464"/>
                    </a:lnTo>
                    <a:lnTo>
                      <a:pt x="27201" y="14464"/>
                    </a:lnTo>
                    <a:lnTo>
                      <a:pt x="27201" y="14464"/>
                    </a:lnTo>
                    <a:lnTo>
                      <a:pt x="27796" y="14404"/>
                    </a:lnTo>
                    <a:lnTo>
                      <a:pt x="28272" y="14344"/>
                    </a:lnTo>
                    <a:lnTo>
                      <a:pt x="28749" y="14166"/>
                    </a:lnTo>
                    <a:lnTo>
                      <a:pt x="29165" y="13868"/>
                    </a:lnTo>
                    <a:lnTo>
                      <a:pt x="29165" y="13868"/>
                    </a:lnTo>
                    <a:lnTo>
                      <a:pt x="29463" y="13452"/>
                    </a:lnTo>
                    <a:lnTo>
                      <a:pt x="29641" y="13035"/>
                    </a:lnTo>
                    <a:lnTo>
                      <a:pt x="29760" y="12499"/>
                    </a:lnTo>
                    <a:lnTo>
                      <a:pt x="29760" y="11904"/>
                    </a:lnTo>
                    <a:lnTo>
                      <a:pt x="29760" y="11904"/>
                    </a:lnTo>
                    <a:lnTo>
                      <a:pt x="29760" y="11071"/>
                    </a:lnTo>
                    <a:lnTo>
                      <a:pt x="29582" y="10178"/>
                    </a:lnTo>
                    <a:lnTo>
                      <a:pt x="29344" y="9226"/>
                    </a:lnTo>
                    <a:lnTo>
                      <a:pt x="29046" y="8274"/>
                    </a:lnTo>
                    <a:lnTo>
                      <a:pt x="28570" y="7262"/>
                    </a:lnTo>
                    <a:lnTo>
                      <a:pt x="28034" y="6250"/>
                    </a:lnTo>
                    <a:lnTo>
                      <a:pt x="27320" y="5298"/>
                    </a:lnTo>
                    <a:lnTo>
                      <a:pt x="26546" y="4345"/>
                    </a:lnTo>
                    <a:lnTo>
                      <a:pt x="25594" y="3453"/>
                    </a:lnTo>
                    <a:lnTo>
                      <a:pt x="24523" y="2619"/>
                    </a:lnTo>
                    <a:lnTo>
                      <a:pt x="23987" y="2262"/>
                    </a:lnTo>
                    <a:lnTo>
                      <a:pt x="23332" y="1905"/>
                    </a:lnTo>
                    <a:lnTo>
                      <a:pt x="22678" y="1548"/>
                    </a:lnTo>
                    <a:lnTo>
                      <a:pt x="22023" y="1250"/>
                    </a:lnTo>
                    <a:lnTo>
                      <a:pt x="21309" y="953"/>
                    </a:lnTo>
                    <a:lnTo>
                      <a:pt x="20535" y="715"/>
                    </a:lnTo>
                    <a:lnTo>
                      <a:pt x="19761" y="477"/>
                    </a:lnTo>
                    <a:lnTo>
                      <a:pt x="18928" y="298"/>
                    </a:lnTo>
                    <a:lnTo>
                      <a:pt x="18035" y="179"/>
                    </a:lnTo>
                    <a:lnTo>
                      <a:pt x="17142" y="60"/>
                    </a:lnTo>
                    <a:lnTo>
                      <a:pt x="16190" y="1"/>
                    </a:lnTo>
                    <a:lnTo>
                      <a:pt x="15238" y="1"/>
                    </a:lnTo>
                    <a:lnTo>
                      <a:pt x="15238" y="1"/>
                    </a:lnTo>
                    <a:close/>
                    <a:moveTo>
                      <a:pt x="19999" y="11190"/>
                    </a:moveTo>
                    <a:lnTo>
                      <a:pt x="6786" y="11190"/>
                    </a:lnTo>
                    <a:lnTo>
                      <a:pt x="6786" y="11190"/>
                    </a:lnTo>
                    <a:lnTo>
                      <a:pt x="6965" y="10416"/>
                    </a:lnTo>
                    <a:lnTo>
                      <a:pt x="7143" y="9702"/>
                    </a:lnTo>
                    <a:lnTo>
                      <a:pt x="7322" y="8988"/>
                    </a:lnTo>
                    <a:lnTo>
                      <a:pt x="7619" y="8274"/>
                    </a:lnTo>
                    <a:lnTo>
                      <a:pt x="7917" y="7619"/>
                    </a:lnTo>
                    <a:lnTo>
                      <a:pt x="8334" y="6964"/>
                    </a:lnTo>
                    <a:lnTo>
                      <a:pt x="8750" y="6369"/>
                    </a:lnTo>
                    <a:lnTo>
                      <a:pt x="9226" y="5833"/>
                    </a:lnTo>
                    <a:lnTo>
                      <a:pt x="9226" y="5833"/>
                    </a:lnTo>
                    <a:lnTo>
                      <a:pt x="9762" y="5298"/>
                    </a:lnTo>
                    <a:lnTo>
                      <a:pt x="10357" y="4822"/>
                    </a:lnTo>
                    <a:lnTo>
                      <a:pt x="11071" y="4345"/>
                    </a:lnTo>
                    <a:lnTo>
                      <a:pt x="11786" y="3988"/>
                    </a:lnTo>
                    <a:lnTo>
                      <a:pt x="12559" y="3691"/>
                    </a:lnTo>
                    <a:lnTo>
                      <a:pt x="13393" y="3453"/>
                    </a:lnTo>
                    <a:lnTo>
                      <a:pt x="14345" y="3334"/>
                    </a:lnTo>
                    <a:lnTo>
                      <a:pt x="15297" y="3274"/>
                    </a:lnTo>
                    <a:lnTo>
                      <a:pt x="15297" y="3274"/>
                    </a:lnTo>
                    <a:lnTo>
                      <a:pt x="16190" y="3334"/>
                    </a:lnTo>
                    <a:lnTo>
                      <a:pt x="17023" y="3453"/>
                    </a:lnTo>
                    <a:lnTo>
                      <a:pt x="17857" y="3631"/>
                    </a:lnTo>
                    <a:lnTo>
                      <a:pt x="18630" y="3869"/>
                    </a:lnTo>
                    <a:lnTo>
                      <a:pt x="19285" y="4167"/>
                    </a:lnTo>
                    <a:lnTo>
                      <a:pt x="19940" y="4524"/>
                    </a:lnTo>
                    <a:lnTo>
                      <a:pt x="20594" y="4881"/>
                    </a:lnTo>
                    <a:lnTo>
                      <a:pt x="21130" y="5357"/>
                    </a:lnTo>
                    <a:lnTo>
                      <a:pt x="21606" y="5833"/>
                    </a:lnTo>
                    <a:lnTo>
                      <a:pt x="22023" y="6310"/>
                    </a:lnTo>
                    <a:lnTo>
                      <a:pt x="22380" y="6786"/>
                    </a:lnTo>
                    <a:lnTo>
                      <a:pt x="22678" y="7321"/>
                    </a:lnTo>
                    <a:lnTo>
                      <a:pt x="22916" y="7857"/>
                    </a:lnTo>
                    <a:lnTo>
                      <a:pt x="23094" y="8452"/>
                    </a:lnTo>
                    <a:lnTo>
                      <a:pt x="23213" y="8988"/>
                    </a:lnTo>
                    <a:lnTo>
                      <a:pt x="23213" y="9524"/>
                    </a:lnTo>
                    <a:lnTo>
                      <a:pt x="23213" y="9524"/>
                    </a:lnTo>
                    <a:lnTo>
                      <a:pt x="23213" y="9881"/>
                    </a:lnTo>
                    <a:lnTo>
                      <a:pt x="23094" y="10178"/>
                    </a:lnTo>
                    <a:lnTo>
                      <a:pt x="22916" y="10476"/>
                    </a:lnTo>
                    <a:lnTo>
                      <a:pt x="22618" y="10714"/>
                    </a:lnTo>
                    <a:lnTo>
                      <a:pt x="22618" y="10714"/>
                    </a:lnTo>
                    <a:lnTo>
                      <a:pt x="22202" y="10892"/>
                    </a:lnTo>
                    <a:lnTo>
                      <a:pt x="21606" y="11071"/>
                    </a:lnTo>
                    <a:lnTo>
                      <a:pt x="20892" y="11130"/>
                    </a:lnTo>
                    <a:lnTo>
                      <a:pt x="19999" y="11190"/>
                    </a:lnTo>
                    <a:lnTo>
                      <a:pt x="19999" y="1119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3"/>
              <p:cNvSpPr/>
              <p:nvPr/>
            </p:nvSpPr>
            <p:spPr>
              <a:xfrm>
                <a:off x="4135100" y="2639500"/>
                <a:ext cx="72617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29047" h="27379" extrusionOk="0">
                    <a:moveTo>
                      <a:pt x="28272" y="3869"/>
                    </a:moveTo>
                    <a:lnTo>
                      <a:pt x="28272" y="3869"/>
                    </a:lnTo>
                    <a:lnTo>
                      <a:pt x="27856" y="3215"/>
                    </a:lnTo>
                    <a:lnTo>
                      <a:pt x="27261" y="2619"/>
                    </a:lnTo>
                    <a:lnTo>
                      <a:pt x="26606" y="2084"/>
                    </a:lnTo>
                    <a:lnTo>
                      <a:pt x="25892" y="1667"/>
                    </a:lnTo>
                    <a:lnTo>
                      <a:pt x="25892" y="1667"/>
                    </a:lnTo>
                    <a:lnTo>
                      <a:pt x="25058" y="1250"/>
                    </a:lnTo>
                    <a:lnTo>
                      <a:pt x="24106" y="893"/>
                    </a:lnTo>
                    <a:lnTo>
                      <a:pt x="23035" y="596"/>
                    </a:lnTo>
                    <a:lnTo>
                      <a:pt x="21844" y="358"/>
                    </a:lnTo>
                    <a:lnTo>
                      <a:pt x="20535" y="179"/>
                    </a:lnTo>
                    <a:lnTo>
                      <a:pt x="19106" y="60"/>
                    </a:lnTo>
                    <a:lnTo>
                      <a:pt x="17559" y="1"/>
                    </a:lnTo>
                    <a:lnTo>
                      <a:pt x="15892" y="1"/>
                    </a:lnTo>
                    <a:lnTo>
                      <a:pt x="15892" y="1"/>
                    </a:lnTo>
                    <a:lnTo>
                      <a:pt x="14285" y="1"/>
                    </a:lnTo>
                    <a:lnTo>
                      <a:pt x="12619" y="60"/>
                    </a:lnTo>
                    <a:lnTo>
                      <a:pt x="10952" y="179"/>
                    </a:lnTo>
                    <a:lnTo>
                      <a:pt x="9226" y="358"/>
                    </a:lnTo>
                    <a:lnTo>
                      <a:pt x="7500" y="596"/>
                    </a:lnTo>
                    <a:lnTo>
                      <a:pt x="5774" y="834"/>
                    </a:lnTo>
                    <a:lnTo>
                      <a:pt x="4048" y="1191"/>
                    </a:lnTo>
                    <a:lnTo>
                      <a:pt x="2322" y="1489"/>
                    </a:lnTo>
                    <a:lnTo>
                      <a:pt x="1905" y="1608"/>
                    </a:lnTo>
                    <a:lnTo>
                      <a:pt x="3036" y="4524"/>
                    </a:lnTo>
                    <a:lnTo>
                      <a:pt x="3334" y="4464"/>
                    </a:lnTo>
                    <a:lnTo>
                      <a:pt x="3334" y="4464"/>
                    </a:lnTo>
                    <a:lnTo>
                      <a:pt x="6369" y="4107"/>
                    </a:lnTo>
                    <a:lnTo>
                      <a:pt x="9286" y="3929"/>
                    </a:lnTo>
                    <a:lnTo>
                      <a:pt x="12083" y="3750"/>
                    </a:lnTo>
                    <a:lnTo>
                      <a:pt x="14762" y="3750"/>
                    </a:lnTo>
                    <a:lnTo>
                      <a:pt x="14762" y="3750"/>
                    </a:lnTo>
                    <a:lnTo>
                      <a:pt x="16726" y="3810"/>
                    </a:lnTo>
                    <a:lnTo>
                      <a:pt x="17559" y="3869"/>
                    </a:lnTo>
                    <a:lnTo>
                      <a:pt x="18273" y="3988"/>
                    </a:lnTo>
                    <a:lnTo>
                      <a:pt x="18987" y="4107"/>
                    </a:lnTo>
                    <a:lnTo>
                      <a:pt x="19583" y="4286"/>
                    </a:lnTo>
                    <a:lnTo>
                      <a:pt x="20118" y="4464"/>
                    </a:lnTo>
                    <a:lnTo>
                      <a:pt x="20594" y="4643"/>
                    </a:lnTo>
                    <a:lnTo>
                      <a:pt x="20594" y="4643"/>
                    </a:lnTo>
                    <a:lnTo>
                      <a:pt x="21011" y="4941"/>
                    </a:lnTo>
                    <a:lnTo>
                      <a:pt x="21368" y="5179"/>
                    </a:lnTo>
                    <a:lnTo>
                      <a:pt x="21606" y="5476"/>
                    </a:lnTo>
                    <a:lnTo>
                      <a:pt x="21844" y="5774"/>
                    </a:lnTo>
                    <a:lnTo>
                      <a:pt x="21844" y="5774"/>
                    </a:lnTo>
                    <a:lnTo>
                      <a:pt x="21963" y="6131"/>
                    </a:lnTo>
                    <a:lnTo>
                      <a:pt x="22082" y="6548"/>
                    </a:lnTo>
                    <a:lnTo>
                      <a:pt x="22201" y="6964"/>
                    </a:lnTo>
                    <a:lnTo>
                      <a:pt x="22201" y="7440"/>
                    </a:lnTo>
                    <a:lnTo>
                      <a:pt x="22201" y="9345"/>
                    </a:lnTo>
                    <a:lnTo>
                      <a:pt x="22201" y="9345"/>
                    </a:lnTo>
                    <a:lnTo>
                      <a:pt x="17380" y="9643"/>
                    </a:lnTo>
                    <a:lnTo>
                      <a:pt x="10357" y="10059"/>
                    </a:lnTo>
                    <a:lnTo>
                      <a:pt x="10357" y="10059"/>
                    </a:lnTo>
                    <a:lnTo>
                      <a:pt x="9167" y="10238"/>
                    </a:lnTo>
                    <a:lnTo>
                      <a:pt x="8095" y="10416"/>
                    </a:lnTo>
                    <a:lnTo>
                      <a:pt x="7024" y="10714"/>
                    </a:lnTo>
                    <a:lnTo>
                      <a:pt x="6072" y="11011"/>
                    </a:lnTo>
                    <a:lnTo>
                      <a:pt x="5119" y="11369"/>
                    </a:lnTo>
                    <a:lnTo>
                      <a:pt x="4286" y="11845"/>
                    </a:lnTo>
                    <a:lnTo>
                      <a:pt x="3512" y="12321"/>
                    </a:lnTo>
                    <a:lnTo>
                      <a:pt x="2798" y="12857"/>
                    </a:lnTo>
                    <a:lnTo>
                      <a:pt x="2798" y="12857"/>
                    </a:lnTo>
                    <a:lnTo>
                      <a:pt x="2144" y="13452"/>
                    </a:lnTo>
                    <a:lnTo>
                      <a:pt x="1608" y="14106"/>
                    </a:lnTo>
                    <a:lnTo>
                      <a:pt x="1132" y="14821"/>
                    </a:lnTo>
                    <a:lnTo>
                      <a:pt x="715" y="15535"/>
                    </a:lnTo>
                    <a:lnTo>
                      <a:pt x="418" y="16309"/>
                    </a:lnTo>
                    <a:lnTo>
                      <a:pt x="179" y="17142"/>
                    </a:lnTo>
                    <a:lnTo>
                      <a:pt x="60" y="18035"/>
                    </a:lnTo>
                    <a:lnTo>
                      <a:pt x="1" y="18927"/>
                    </a:lnTo>
                    <a:lnTo>
                      <a:pt x="1" y="18927"/>
                    </a:lnTo>
                    <a:lnTo>
                      <a:pt x="60" y="19939"/>
                    </a:lnTo>
                    <a:lnTo>
                      <a:pt x="239" y="20892"/>
                    </a:lnTo>
                    <a:lnTo>
                      <a:pt x="477" y="21784"/>
                    </a:lnTo>
                    <a:lnTo>
                      <a:pt x="834" y="22618"/>
                    </a:lnTo>
                    <a:lnTo>
                      <a:pt x="1310" y="23391"/>
                    </a:lnTo>
                    <a:lnTo>
                      <a:pt x="1846" y="24046"/>
                    </a:lnTo>
                    <a:lnTo>
                      <a:pt x="2501" y="24701"/>
                    </a:lnTo>
                    <a:lnTo>
                      <a:pt x="3274" y="25296"/>
                    </a:lnTo>
                    <a:lnTo>
                      <a:pt x="3274" y="25296"/>
                    </a:lnTo>
                    <a:lnTo>
                      <a:pt x="4048" y="25772"/>
                    </a:lnTo>
                    <a:lnTo>
                      <a:pt x="4941" y="26189"/>
                    </a:lnTo>
                    <a:lnTo>
                      <a:pt x="5893" y="26546"/>
                    </a:lnTo>
                    <a:lnTo>
                      <a:pt x="6905" y="26843"/>
                    </a:lnTo>
                    <a:lnTo>
                      <a:pt x="8036" y="27081"/>
                    </a:lnTo>
                    <a:lnTo>
                      <a:pt x="9226" y="27200"/>
                    </a:lnTo>
                    <a:lnTo>
                      <a:pt x="10417" y="27319"/>
                    </a:lnTo>
                    <a:lnTo>
                      <a:pt x="11726" y="27379"/>
                    </a:lnTo>
                    <a:lnTo>
                      <a:pt x="11726" y="27379"/>
                    </a:lnTo>
                    <a:lnTo>
                      <a:pt x="13036" y="27319"/>
                    </a:lnTo>
                    <a:lnTo>
                      <a:pt x="14404" y="27141"/>
                    </a:lnTo>
                    <a:lnTo>
                      <a:pt x="15833" y="26903"/>
                    </a:lnTo>
                    <a:lnTo>
                      <a:pt x="16547" y="26665"/>
                    </a:lnTo>
                    <a:lnTo>
                      <a:pt x="17261" y="26427"/>
                    </a:lnTo>
                    <a:lnTo>
                      <a:pt x="17976" y="26129"/>
                    </a:lnTo>
                    <a:lnTo>
                      <a:pt x="18690" y="25832"/>
                    </a:lnTo>
                    <a:lnTo>
                      <a:pt x="19404" y="25415"/>
                    </a:lnTo>
                    <a:lnTo>
                      <a:pt x="20059" y="24998"/>
                    </a:lnTo>
                    <a:lnTo>
                      <a:pt x="20773" y="24463"/>
                    </a:lnTo>
                    <a:lnTo>
                      <a:pt x="21428" y="23927"/>
                    </a:lnTo>
                    <a:lnTo>
                      <a:pt x="22082" y="23272"/>
                    </a:lnTo>
                    <a:lnTo>
                      <a:pt x="22737" y="22558"/>
                    </a:lnTo>
                    <a:lnTo>
                      <a:pt x="22737" y="26843"/>
                    </a:lnTo>
                    <a:lnTo>
                      <a:pt x="29046" y="26843"/>
                    </a:lnTo>
                    <a:lnTo>
                      <a:pt x="29046" y="7143"/>
                    </a:lnTo>
                    <a:lnTo>
                      <a:pt x="29046" y="7143"/>
                    </a:lnTo>
                    <a:lnTo>
                      <a:pt x="28987" y="6190"/>
                    </a:lnTo>
                    <a:lnTo>
                      <a:pt x="28868" y="5357"/>
                    </a:lnTo>
                    <a:lnTo>
                      <a:pt x="28629" y="4583"/>
                    </a:lnTo>
                    <a:lnTo>
                      <a:pt x="28272" y="3869"/>
                    </a:lnTo>
                    <a:lnTo>
                      <a:pt x="28272" y="3869"/>
                    </a:lnTo>
                    <a:close/>
                    <a:moveTo>
                      <a:pt x="22201" y="17618"/>
                    </a:moveTo>
                    <a:lnTo>
                      <a:pt x="22201" y="17618"/>
                    </a:lnTo>
                    <a:lnTo>
                      <a:pt x="22201" y="18094"/>
                    </a:lnTo>
                    <a:lnTo>
                      <a:pt x="22082" y="18570"/>
                    </a:lnTo>
                    <a:lnTo>
                      <a:pt x="21904" y="19046"/>
                    </a:lnTo>
                    <a:lnTo>
                      <a:pt x="21606" y="19523"/>
                    </a:lnTo>
                    <a:lnTo>
                      <a:pt x="21309" y="19999"/>
                    </a:lnTo>
                    <a:lnTo>
                      <a:pt x="20892" y="20475"/>
                    </a:lnTo>
                    <a:lnTo>
                      <a:pt x="20416" y="20892"/>
                    </a:lnTo>
                    <a:lnTo>
                      <a:pt x="19880" y="21308"/>
                    </a:lnTo>
                    <a:lnTo>
                      <a:pt x="19880" y="21308"/>
                    </a:lnTo>
                    <a:lnTo>
                      <a:pt x="19285" y="21725"/>
                    </a:lnTo>
                    <a:lnTo>
                      <a:pt x="18690" y="22082"/>
                    </a:lnTo>
                    <a:lnTo>
                      <a:pt x="18035" y="22379"/>
                    </a:lnTo>
                    <a:lnTo>
                      <a:pt x="17321" y="22618"/>
                    </a:lnTo>
                    <a:lnTo>
                      <a:pt x="16607" y="22856"/>
                    </a:lnTo>
                    <a:lnTo>
                      <a:pt x="15773" y="23034"/>
                    </a:lnTo>
                    <a:lnTo>
                      <a:pt x="14881" y="23094"/>
                    </a:lnTo>
                    <a:lnTo>
                      <a:pt x="13928" y="23153"/>
                    </a:lnTo>
                    <a:lnTo>
                      <a:pt x="13928" y="23153"/>
                    </a:lnTo>
                    <a:lnTo>
                      <a:pt x="13155" y="23094"/>
                    </a:lnTo>
                    <a:lnTo>
                      <a:pt x="12381" y="23094"/>
                    </a:lnTo>
                    <a:lnTo>
                      <a:pt x="11726" y="22975"/>
                    </a:lnTo>
                    <a:lnTo>
                      <a:pt x="11071" y="22856"/>
                    </a:lnTo>
                    <a:lnTo>
                      <a:pt x="10476" y="22677"/>
                    </a:lnTo>
                    <a:lnTo>
                      <a:pt x="9941" y="22498"/>
                    </a:lnTo>
                    <a:lnTo>
                      <a:pt x="9405" y="22260"/>
                    </a:lnTo>
                    <a:lnTo>
                      <a:pt x="8988" y="22022"/>
                    </a:lnTo>
                    <a:lnTo>
                      <a:pt x="8988" y="22022"/>
                    </a:lnTo>
                    <a:lnTo>
                      <a:pt x="8572" y="21665"/>
                    </a:lnTo>
                    <a:lnTo>
                      <a:pt x="8155" y="21308"/>
                    </a:lnTo>
                    <a:lnTo>
                      <a:pt x="7857" y="20951"/>
                    </a:lnTo>
                    <a:lnTo>
                      <a:pt x="7619" y="20534"/>
                    </a:lnTo>
                    <a:lnTo>
                      <a:pt x="7441" y="20058"/>
                    </a:lnTo>
                    <a:lnTo>
                      <a:pt x="7262" y="19582"/>
                    </a:lnTo>
                    <a:lnTo>
                      <a:pt x="7203" y="19046"/>
                    </a:lnTo>
                    <a:lnTo>
                      <a:pt x="7143" y="18511"/>
                    </a:lnTo>
                    <a:lnTo>
                      <a:pt x="7143" y="18511"/>
                    </a:lnTo>
                    <a:lnTo>
                      <a:pt x="7203" y="17916"/>
                    </a:lnTo>
                    <a:lnTo>
                      <a:pt x="7262" y="17380"/>
                    </a:lnTo>
                    <a:lnTo>
                      <a:pt x="7381" y="16904"/>
                    </a:lnTo>
                    <a:lnTo>
                      <a:pt x="7560" y="16428"/>
                    </a:lnTo>
                    <a:lnTo>
                      <a:pt x="7738" y="15951"/>
                    </a:lnTo>
                    <a:lnTo>
                      <a:pt x="7976" y="15535"/>
                    </a:lnTo>
                    <a:lnTo>
                      <a:pt x="8274" y="15118"/>
                    </a:lnTo>
                    <a:lnTo>
                      <a:pt x="8572" y="14761"/>
                    </a:lnTo>
                    <a:lnTo>
                      <a:pt x="8572" y="14761"/>
                    </a:lnTo>
                    <a:lnTo>
                      <a:pt x="8929" y="14404"/>
                    </a:lnTo>
                    <a:lnTo>
                      <a:pt x="9345" y="14106"/>
                    </a:lnTo>
                    <a:lnTo>
                      <a:pt x="9762" y="13868"/>
                    </a:lnTo>
                    <a:lnTo>
                      <a:pt x="10238" y="13630"/>
                    </a:lnTo>
                    <a:lnTo>
                      <a:pt x="10774" y="13452"/>
                    </a:lnTo>
                    <a:lnTo>
                      <a:pt x="11309" y="13273"/>
                    </a:lnTo>
                    <a:lnTo>
                      <a:pt x="11905" y="13154"/>
                    </a:lnTo>
                    <a:lnTo>
                      <a:pt x="12559" y="13095"/>
                    </a:lnTo>
                    <a:lnTo>
                      <a:pt x="12559" y="13095"/>
                    </a:lnTo>
                    <a:lnTo>
                      <a:pt x="18273" y="12678"/>
                    </a:lnTo>
                    <a:lnTo>
                      <a:pt x="22201" y="12380"/>
                    </a:lnTo>
                    <a:lnTo>
                      <a:pt x="22201" y="176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mmary Slide (large triangle left)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/>
          <p:nvPr/>
        </p:nvSpPr>
        <p:spPr>
          <a:xfrm rot="10800000">
            <a:off x="-4" y="0"/>
            <a:ext cx="4533805" cy="5143405"/>
          </a:xfrm>
          <a:custGeom>
            <a:avLst/>
            <a:gdLst/>
            <a:ahLst/>
            <a:cxnLst/>
            <a:rect l="l" t="t" r="r" b="b"/>
            <a:pathLst>
              <a:path w="184714" h="209550" extrusionOk="0">
                <a:moveTo>
                  <a:pt x="111760" y="0"/>
                </a:moveTo>
                <a:lnTo>
                  <a:pt x="0" y="209550"/>
                </a:lnTo>
                <a:lnTo>
                  <a:pt x="184714" y="209550"/>
                </a:lnTo>
                <a:lnTo>
                  <a:pt x="184714" y="0"/>
                </a:lnTo>
                <a:close/>
              </a:path>
            </a:pathLst>
          </a:custGeom>
          <a:solidFill>
            <a:srgbClr val="B4D7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1</a:t>
            </a:r>
            <a:endParaRPr dirty="0"/>
          </a:p>
        </p:txBody>
      </p:sp>
      <p:sp>
        <p:nvSpPr>
          <p:cNvPr id="46" name="Google Shape;46;p4"/>
          <p:cNvSpPr txBox="1">
            <a:spLocks noGrp="1"/>
          </p:cNvSpPr>
          <p:nvPr>
            <p:ph type="subTitle" idx="1" hasCustomPrompt="1"/>
          </p:nvPr>
        </p:nvSpPr>
        <p:spPr>
          <a:xfrm>
            <a:off x="387600" y="351000"/>
            <a:ext cx="83688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800" b="1">
                <a:latin typeface="Work Sans"/>
                <a:ea typeface="Work Sans"/>
                <a:cs typeface="Work Sans"/>
                <a:sym typeface="Work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r>
              <a:rPr lang="es-ES" dirty="0"/>
              <a:t>[Company Logo]</a:t>
            </a:r>
            <a:endParaRPr dirty="0"/>
          </a:p>
        </p:txBody>
      </p:sp>
      <p:sp>
        <p:nvSpPr>
          <p:cNvPr id="47" name="Google Shape;47;p4"/>
          <p:cNvSpPr txBox="1">
            <a:spLocks noGrp="1"/>
          </p:cNvSpPr>
          <p:nvPr>
            <p:ph type="body" idx="2"/>
          </p:nvPr>
        </p:nvSpPr>
        <p:spPr>
          <a:xfrm>
            <a:off x="404400" y="734400"/>
            <a:ext cx="8368800" cy="40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●"/>
              <a:defRPr sz="1700">
                <a:latin typeface="Inter"/>
                <a:ea typeface="Inter"/>
                <a:cs typeface="Inter"/>
                <a:sym typeface="Inter"/>
              </a:defRPr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○"/>
              <a:defRPr sz="17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■"/>
              <a:defRPr sz="17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●"/>
              <a:defRPr sz="17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○"/>
              <a:defRPr sz="17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■"/>
              <a:defRPr sz="17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●"/>
              <a:defRPr sz="17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○"/>
              <a:defRPr sz="17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■"/>
              <a:defRPr sz="17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mmary Slide (large triangle right)">
  <p:cSld name="TITLE_ONLY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8130526" y="4796754"/>
            <a:ext cx="780812" cy="101971"/>
            <a:chOff x="238125" y="2391025"/>
            <a:chExt cx="7143750" cy="932950"/>
          </a:xfrm>
        </p:grpSpPr>
        <p:sp>
          <p:nvSpPr>
            <p:cNvPr id="50" name="Google Shape;50;p5"/>
            <p:cNvSpPr/>
            <p:nvPr/>
          </p:nvSpPr>
          <p:spPr>
            <a:xfrm>
              <a:off x="1361525" y="2638025"/>
              <a:ext cx="738075" cy="672575"/>
            </a:xfrm>
            <a:custGeom>
              <a:avLst/>
              <a:gdLst/>
              <a:ahLst/>
              <a:cxnLst/>
              <a:rect l="l" t="t" r="r" b="b"/>
              <a:pathLst>
                <a:path w="29523" h="26903" extrusionOk="0">
                  <a:moveTo>
                    <a:pt x="6845" y="0"/>
                  </a:moveTo>
                  <a:lnTo>
                    <a:pt x="1" y="536"/>
                  </a:lnTo>
                  <a:lnTo>
                    <a:pt x="1" y="26902"/>
                  </a:lnTo>
                  <a:lnTo>
                    <a:pt x="6845" y="26902"/>
                  </a:lnTo>
                  <a:lnTo>
                    <a:pt x="6845" y="12618"/>
                  </a:lnTo>
                  <a:lnTo>
                    <a:pt x="6905" y="11666"/>
                  </a:lnTo>
                  <a:lnTo>
                    <a:pt x="7024" y="10773"/>
                  </a:lnTo>
                  <a:lnTo>
                    <a:pt x="7262" y="9940"/>
                  </a:lnTo>
                  <a:lnTo>
                    <a:pt x="7560" y="9166"/>
                  </a:lnTo>
                  <a:lnTo>
                    <a:pt x="7917" y="8452"/>
                  </a:lnTo>
                  <a:lnTo>
                    <a:pt x="8333" y="7737"/>
                  </a:lnTo>
                  <a:lnTo>
                    <a:pt x="8869" y="7083"/>
                  </a:lnTo>
                  <a:lnTo>
                    <a:pt x="9464" y="6488"/>
                  </a:lnTo>
                  <a:lnTo>
                    <a:pt x="10119" y="6011"/>
                  </a:lnTo>
                  <a:lnTo>
                    <a:pt x="10833" y="5535"/>
                  </a:lnTo>
                  <a:lnTo>
                    <a:pt x="11607" y="5119"/>
                  </a:lnTo>
                  <a:lnTo>
                    <a:pt x="12440" y="4762"/>
                  </a:lnTo>
                  <a:lnTo>
                    <a:pt x="13333" y="4523"/>
                  </a:lnTo>
                  <a:lnTo>
                    <a:pt x="14285" y="4345"/>
                  </a:lnTo>
                  <a:lnTo>
                    <a:pt x="15297" y="4226"/>
                  </a:lnTo>
                  <a:lnTo>
                    <a:pt x="16368" y="4166"/>
                  </a:lnTo>
                  <a:lnTo>
                    <a:pt x="17083" y="4226"/>
                  </a:lnTo>
                  <a:lnTo>
                    <a:pt x="17797" y="4285"/>
                  </a:lnTo>
                  <a:lnTo>
                    <a:pt x="18392" y="4464"/>
                  </a:lnTo>
                  <a:lnTo>
                    <a:pt x="19047" y="4642"/>
                  </a:lnTo>
                  <a:lnTo>
                    <a:pt x="19582" y="4940"/>
                  </a:lnTo>
                  <a:lnTo>
                    <a:pt x="20118" y="5238"/>
                  </a:lnTo>
                  <a:lnTo>
                    <a:pt x="20535" y="5595"/>
                  </a:lnTo>
                  <a:lnTo>
                    <a:pt x="21011" y="6011"/>
                  </a:lnTo>
                  <a:lnTo>
                    <a:pt x="21368" y="6488"/>
                  </a:lnTo>
                  <a:lnTo>
                    <a:pt x="21725" y="6964"/>
                  </a:lnTo>
                  <a:lnTo>
                    <a:pt x="21963" y="7559"/>
                  </a:lnTo>
                  <a:lnTo>
                    <a:pt x="22261" y="8154"/>
                  </a:lnTo>
                  <a:lnTo>
                    <a:pt x="22439" y="8809"/>
                  </a:lnTo>
                  <a:lnTo>
                    <a:pt x="22558" y="9463"/>
                  </a:lnTo>
                  <a:lnTo>
                    <a:pt x="22677" y="10237"/>
                  </a:lnTo>
                  <a:lnTo>
                    <a:pt x="22677" y="11011"/>
                  </a:lnTo>
                  <a:lnTo>
                    <a:pt x="22677" y="26902"/>
                  </a:lnTo>
                  <a:lnTo>
                    <a:pt x="29522" y="26902"/>
                  </a:lnTo>
                  <a:lnTo>
                    <a:pt x="29522" y="9166"/>
                  </a:lnTo>
                  <a:lnTo>
                    <a:pt x="29463" y="8154"/>
                  </a:lnTo>
                  <a:lnTo>
                    <a:pt x="29344" y="7142"/>
                  </a:lnTo>
                  <a:lnTo>
                    <a:pt x="29105" y="6249"/>
                  </a:lnTo>
                  <a:lnTo>
                    <a:pt x="28808" y="5357"/>
                  </a:lnTo>
                  <a:lnTo>
                    <a:pt x="28391" y="4523"/>
                  </a:lnTo>
                  <a:lnTo>
                    <a:pt x="27915" y="3750"/>
                  </a:lnTo>
                  <a:lnTo>
                    <a:pt x="27320" y="3095"/>
                  </a:lnTo>
                  <a:lnTo>
                    <a:pt x="26606" y="2440"/>
                  </a:lnTo>
                  <a:lnTo>
                    <a:pt x="25891" y="1905"/>
                  </a:lnTo>
                  <a:lnTo>
                    <a:pt x="25058" y="1369"/>
                  </a:lnTo>
                  <a:lnTo>
                    <a:pt x="24106" y="952"/>
                  </a:lnTo>
                  <a:lnTo>
                    <a:pt x="23154" y="655"/>
                  </a:lnTo>
                  <a:lnTo>
                    <a:pt x="22082" y="357"/>
                  </a:lnTo>
                  <a:lnTo>
                    <a:pt x="21011" y="179"/>
                  </a:lnTo>
                  <a:lnTo>
                    <a:pt x="19821" y="60"/>
                  </a:lnTo>
                  <a:lnTo>
                    <a:pt x="17618" y="60"/>
                  </a:lnTo>
                  <a:lnTo>
                    <a:pt x="16726" y="119"/>
                  </a:lnTo>
                  <a:lnTo>
                    <a:pt x="15773" y="238"/>
                  </a:lnTo>
                  <a:lnTo>
                    <a:pt x="14880" y="417"/>
                  </a:lnTo>
                  <a:lnTo>
                    <a:pt x="13988" y="595"/>
                  </a:lnTo>
                  <a:lnTo>
                    <a:pt x="13154" y="833"/>
                  </a:lnTo>
                  <a:lnTo>
                    <a:pt x="12321" y="1131"/>
                  </a:lnTo>
                  <a:lnTo>
                    <a:pt x="11488" y="1488"/>
                  </a:lnTo>
                  <a:lnTo>
                    <a:pt x="10833" y="1845"/>
                  </a:lnTo>
                  <a:lnTo>
                    <a:pt x="10178" y="2202"/>
                  </a:lnTo>
                  <a:lnTo>
                    <a:pt x="9524" y="2619"/>
                  </a:lnTo>
                  <a:lnTo>
                    <a:pt x="8929" y="3035"/>
                  </a:lnTo>
                  <a:lnTo>
                    <a:pt x="8333" y="3512"/>
                  </a:lnTo>
                  <a:lnTo>
                    <a:pt x="7798" y="3988"/>
                  </a:lnTo>
                  <a:lnTo>
                    <a:pt x="7322" y="4464"/>
                  </a:lnTo>
                  <a:lnTo>
                    <a:pt x="6845" y="5000"/>
                  </a:lnTo>
                  <a:lnTo>
                    <a:pt x="6845" y="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2266225" y="2391025"/>
              <a:ext cx="788650" cy="932950"/>
            </a:xfrm>
            <a:custGeom>
              <a:avLst/>
              <a:gdLst/>
              <a:ahLst/>
              <a:cxnLst/>
              <a:rect l="l" t="t" r="r" b="b"/>
              <a:pathLst>
                <a:path w="31546" h="37318" extrusionOk="0">
                  <a:moveTo>
                    <a:pt x="31545" y="36782"/>
                  </a:moveTo>
                  <a:lnTo>
                    <a:pt x="31545" y="0"/>
                  </a:lnTo>
                  <a:lnTo>
                    <a:pt x="24701" y="536"/>
                  </a:lnTo>
                  <a:lnTo>
                    <a:pt x="24701" y="13987"/>
                  </a:lnTo>
                  <a:lnTo>
                    <a:pt x="24701" y="13987"/>
                  </a:lnTo>
                  <a:lnTo>
                    <a:pt x="23570" y="13094"/>
                  </a:lnTo>
                  <a:lnTo>
                    <a:pt x="22320" y="12261"/>
                  </a:lnTo>
                  <a:lnTo>
                    <a:pt x="21070" y="11547"/>
                  </a:lnTo>
                  <a:lnTo>
                    <a:pt x="19760" y="10951"/>
                  </a:lnTo>
                  <a:lnTo>
                    <a:pt x="18332" y="10535"/>
                  </a:lnTo>
                  <a:lnTo>
                    <a:pt x="16904" y="10178"/>
                  </a:lnTo>
                  <a:lnTo>
                    <a:pt x="15416" y="9999"/>
                  </a:lnTo>
                  <a:lnTo>
                    <a:pt x="13928" y="9940"/>
                  </a:lnTo>
                  <a:lnTo>
                    <a:pt x="13928" y="9940"/>
                  </a:lnTo>
                  <a:lnTo>
                    <a:pt x="12380" y="9999"/>
                  </a:lnTo>
                  <a:lnTo>
                    <a:pt x="10952" y="10118"/>
                  </a:lnTo>
                  <a:lnTo>
                    <a:pt x="9583" y="10416"/>
                  </a:lnTo>
                  <a:lnTo>
                    <a:pt x="8273" y="10832"/>
                  </a:lnTo>
                  <a:lnTo>
                    <a:pt x="7023" y="11308"/>
                  </a:lnTo>
                  <a:lnTo>
                    <a:pt x="5893" y="11963"/>
                  </a:lnTo>
                  <a:lnTo>
                    <a:pt x="4821" y="12677"/>
                  </a:lnTo>
                  <a:lnTo>
                    <a:pt x="4345" y="13035"/>
                  </a:lnTo>
                  <a:lnTo>
                    <a:pt x="3869" y="13511"/>
                  </a:lnTo>
                  <a:lnTo>
                    <a:pt x="3869" y="13511"/>
                  </a:lnTo>
                  <a:lnTo>
                    <a:pt x="3393" y="13927"/>
                  </a:lnTo>
                  <a:lnTo>
                    <a:pt x="2976" y="14403"/>
                  </a:lnTo>
                  <a:lnTo>
                    <a:pt x="2560" y="14939"/>
                  </a:lnTo>
                  <a:lnTo>
                    <a:pt x="2202" y="15475"/>
                  </a:lnTo>
                  <a:lnTo>
                    <a:pt x="1845" y="16010"/>
                  </a:lnTo>
                  <a:lnTo>
                    <a:pt x="1548" y="16546"/>
                  </a:lnTo>
                  <a:lnTo>
                    <a:pt x="1012" y="17796"/>
                  </a:lnTo>
                  <a:lnTo>
                    <a:pt x="536" y="19046"/>
                  </a:lnTo>
                  <a:lnTo>
                    <a:pt x="238" y="20415"/>
                  </a:lnTo>
                  <a:lnTo>
                    <a:pt x="60" y="21843"/>
                  </a:lnTo>
                  <a:lnTo>
                    <a:pt x="0" y="23272"/>
                  </a:lnTo>
                  <a:lnTo>
                    <a:pt x="0" y="23272"/>
                  </a:lnTo>
                  <a:lnTo>
                    <a:pt x="60" y="24819"/>
                  </a:lnTo>
                  <a:lnTo>
                    <a:pt x="238" y="26307"/>
                  </a:lnTo>
                  <a:lnTo>
                    <a:pt x="595" y="27736"/>
                  </a:lnTo>
                  <a:lnTo>
                    <a:pt x="1012" y="29045"/>
                  </a:lnTo>
                  <a:lnTo>
                    <a:pt x="1548" y="30295"/>
                  </a:lnTo>
                  <a:lnTo>
                    <a:pt x="2202" y="31426"/>
                  </a:lnTo>
                  <a:lnTo>
                    <a:pt x="2560" y="32021"/>
                  </a:lnTo>
                  <a:lnTo>
                    <a:pt x="2976" y="32497"/>
                  </a:lnTo>
                  <a:lnTo>
                    <a:pt x="3393" y="33033"/>
                  </a:lnTo>
                  <a:lnTo>
                    <a:pt x="3869" y="33509"/>
                  </a:lnTo>
                  <a:lnTo>
                    <a:pt x="3869" y="33509"/>
                  </a:lnTo>
                  <a:lnTo>
                    <a:pt x="4821" y="34342"/>
                  </a:lnTo>
                  <a:lnTo>
                    <a:pt x="5893" y="35116"/>
                  </a:lnTo>
                  <a:lnTo>
                    <a:pt x="7023" y="35771"/>
                  </a:lnTo>
                  <a:lnTo>
                    <a:pt x="8273" y="36306"/>
                  </a:lnTo>
                  <a:lnTo>
                    <a:pt x="9583" y="36723"/>
                  </a:lnTo>
                  <a:lnTo>
                    <a:pt x="11011" y="37080"/>
                  </a:lnTo>
                  <a:lnTo>
                    <a:pt x="12499" y="37258"/>
                  </a:lnTo>
                  <a:lnTo>
                    <a:pt x="14047" y="37318"/>
                  </a:lnTo>
                  <a:lnTo>
                    <a:pt x="14047" y="37318"/>
                  </a:lnTo>
                  <a:lnTo>
                    <a:pt x="14880" y="37318"/>
                  </a:lnTo>
                  <a:lnTo>
                    <a:pt x="15713" y="37258"/>
                  </a:lnTo>
                  <a:lnTo>
                    <a:pt x="16546" y="37139"/>
                  </a:lnTo>
                  <a:lnTo>
                    <a:pt x="17320" y="37020"/>
                  </a:lnTo>
                  <a:lnTo>
                    <a:pt x="18094" y="36842"/>
                  </a:lnTo>
                  <a:lnTo>
                    <a:pt x="18868" y="36663"/>
                  </a:lnTo>
                  <a:lnTo>
                    <a:pt x="19641" y="36425"/>
                  </a:lnTo>
                  <a:lnTo>
                    <a:pt x="20356" y="36128"/>
                  </a:lnTo>
                  <a:lnTo>
                    <a:pt x="21070" y="35830"/>
                  </a:lnTo>
                  <a:lnTo>
                    <a:pt x="21725" y="35473"/>
                  </a:lnTo>
                  <a:lnTo>
                    <a:pt x="22379" y="35116"/>
                  </a:lnTo>
                  <a:lnTo>
                    <a:pt x="23034" y="34699"/>
                  </a:lnTo>
                  <a:lnTo>
                    <a:pt x="23629" y="34283"/>
                  </a:lnTo>
                  <a:lnTo>
                    <a:pt x="24224" y="33806"/>
                  </a:lnTo>
                  <a:lnTo>
                    <a:pt x="24760" y="33271"/>
                  </a:lnTo>
                  <a:lnTo>
                    <a:pt x="25296" y="32735"/>
                  </a:lnTo>
                  <a:lnTo>
                    <a:pt x="25296" y="36782"/>
                  </a:lnTo>
                  <a:lnTo>
                    <a:pt x="31545" y="36782"/>
                  </a:lnTo>
                  <a:lnTo>
                    <a:pt x="31545" y="36782"/>
                  </a:lnTo>
                  <a:close/>
                  <a:moveTo>
                    <a:pt x="9583" y="16487"/>
                  </a:moveTo>
                  <a:lnTo>
                    <a:pt x="9583" y="16487"/>
                  </a:lnTo>
                  <a:lnTo>
                    <a:pt x="10178" y="15891"/>
                  </a:lnTo>
                  <a:lnTo>
                    <a:pt x="10833" y="15296"/>
                  </a:lnTo>
                  <a:lnTo>
                    <a:pt x="11547" y="14820"/>
                  </a:lnTo>
                  <a:lnTo>
                    <a:pt x="12261" y="14403"/>
                  </a:lnTo>
                  <a:lnTo>
                    <a:pt x="13035" y="14106"/>
                  </a:lnTo>
                  <a:lnTo>
                    <a:pt x="13868" y="13868"/>
                  </a:lnTo>
                  <a:lnTo>
                    <a:pt x="14761" y="13749"/>
                  </a:lnTo>
                  <a:lnTo>
                    <a:pt x="15654" y="13689"/>
                  </a:lnTo>
                  <a:lnTo>
                    <a:pt x="15654" y="13689"/>
                  </a:lnTo>
                  <a:lnTo>
                    <a:pt x="16606" y="13749"/>
                  </a:lnTo>
                  <a:lnTo>
                    <a:pt x="17558" y="13868"/>
                  </a:lnTo>
                  <a:lnTo>
                    <a:pt x="18451" y="14106"/>
                  </a:lnTo>
                  <a:lnTo>
                    <a:pt x="19284" y="14403"/>
                  </a:lnTo>
                  <a:lnTo>
                    <a:pt x="20058" y="14820"/>
                  </a:lnTo>
                  <a:lnTo>
                    <a:pt x="20832" y="15296"/>
                  </a:lnTo>
                  <a:lnTo>
                    <a:pt x="21546" y="15891"/>
                  </a:lnTo>
                  <a:lnTo>
                    <a:pt x="22141" y="16487"/>
                  </a:lnTo>
                  <a:lnTo>
                    <a:pt x="22141" y="16487"/>
                  </a:lnTo>
                  <a:lnTo>
                    <a:pt x="22736" y="17201"/>
                  </a:lnTo>
                  <a:lnTo>
                    <a:pt x="23272" y="17915"/>
                  </a:lnTo>
                  <a:lnTo>
                    <a:pt x="23689" y="18748"/>
                  </a:lnTo>
                  <a:lnTo>
                    <a:pt x="24046" y="19582"/>
                  </a:lnTo>
                  <a:lnTo>
                    <a:pt x="24343" y="20534"/>
                  </a:lnTo>
                  <a:lnTo>
                    <a:pt x="24581" y="21486"/>
                  </a:lnTo>
                  <a:lnTo>
                    <a:pt x="24701" y="22498"/>
                  </a:lnTo>
                  <a:lnTo>
                    <a:pt x="24760" y="23569"/>
                  </a:lnTo>
                  <a:lnTo>
                    <a:pt x="24760" y="23569"/>
                  </a:lnTo>
                  <a:lnTo>
                    <a:pt x="24701" y="24641"/>
                  </a:lnTo>
                  <a:lnTo>
                    <a:pt x="24581" y="25712"/>
                  </a:lnTo>
                  <a:lnTo>
                    <a:pt x="24403" y="26664"/>
                  </a:lnTo>
                  <a:lnTo>
                    <a:pt x="24105" y="27617"/>
                  </a:lnTo>
                  <a:lnTo>
                    <a:pt x="23748" y="28509"/>
                  </a:lnTo>
                  <a:lnTo>
                    <a:pt x="23272" y="29343"/>
                  </a:lnTo>
                  <a:lnTo>
                    <a:pt x="22796" y="30057"/>
                  </a:lnTo>
                  <a:lnTo>
                    <a:pt x="22201" y="30771"/>
                  </a:lnTo>
                  <a:lnTo>
                    <a:pt x="22201" y="30771"/>
                  </a:lnTo>
                  <a:lnTo>
                    <a:pt x="21606" y="31366"/>
                  </a:lnTo>
                  <a:lnTo>
                    <a:pt x="20891" y="31961"/>
                  </a:lnTo>
                  <a:lnTo>
                    <a:pt x="20177" y="32437"/>
                  </a:lnTo>
                  <a:lnTo>
                    <a:pt x="19344" y="32795"/>
                  </a:lnTo>
                  <a:lnTo>
                    <a:pt x="18511" y="33092"/>
                  </a:lnTo>
                  <a:lnTo>
                    <a:pt x="17618" y="33330"/>
                  </a:lnTo>
                  <a:lnTo>
                    <a:pt x="16665" y="33509"/>
                  </a:lnTo>
                  <a:lnTo>
                    <a:pt x="15654" y="33509"/>
                  </a:lnTo>
                  <a:lnTo>
                    <a:pt x="15654" y="33509"/>
                  </a:lnTo>
                  <a:lnTo>
                    <a:pt x="14761" y="33509"/>
                  </a:lnTo>
                  <a:lnTo>
                    <a:pt x="13868" y="33330"/>
                  </a:lnTo>
                  <a:lnTo>
                    <a:pt x="13035" y="33092"/>
                  </a:lnTo>
                  <a:lnTo>
                    <a:pt x="12261" y="32795"/>
                  </a:lnTo>
                  <a:lnTo>
                    <a:pt x="11487" y="32378"/>
                  </a:lnTo>
                  <a:lnTo>
                    <a:pt x="10773" y="31902"/>
                  </a:lnTo>
                  <a:lnTo>
                    <a:pt x="10178" y="31366"/>
                  </a:lnTo>
                  <a:lnTo>
                    <a:pt x="9583" y="30771"/>
                  </a:lnTo>
                  <a:lnTo>
                    <a:pt x="9583" y="30771"/>
                  </a:lnTo>
                  <a:lnTo>
                    <a:pt x="9047" y="30057"/>
                  </a:lnTo>
                  <a:lnTo>
                    <a:pt x="8571" y="29283"/>
                  </a:lnTo>
                  <a:lnTo>
                    <a:pt x="8154" y="28450"/>
                  </a:lnTo>
                  <a:lnTo>
                    <a:pt x="7797" y="27557"/>
                  </a:lnTo>
                  <a:lnTo>
                    <a:pt x="7500" y="26605"/>
                  </a:lnTo>
                  <a:lnTo>
                    <a:pt x="7321" y="25593"/>
                  </a:lnTo>
                  <a:lnTo>
                    <a:pt x="7202" y="24522"/>
                  </a:lnTo>
                  <a:lnTo>
                    <a:pt x="7142" y="23450"/>
                  </a:lnTo>
                  <a:lnTo>
                    <a:pt x="7142" y="23450"/>
                  </a:lnTo>
                  <a:lnTo>
                    <a:pt x="7202" y="22379"/>
                  </a:lnTo>
                  <a:lnTo>
                    <a:pt x="7321" y="21427"/>
                  </a:lnTo>
                  <a:lnTo>
                    <a:pt x="7559" y="20474"/>
                  </a:lnTo>
                  <a:lnTo>
                    <a:pt x="7857" y="19582"/>
                  </a:lnTo>
                  <a:lnTo>
                    <a:pt x="8214" y="18689"/>
                  </a:lnTo>
                  <a:lnTo>
                    <a:pt x="8630" y="17915"/>
                  </a:lnTo>
                  <a:lnTo>
                    <a:pt x="9107" y="17141"/>
                  </a:lnTo>
                  <a:lnTo>
                    <a:pt x="9583" y="16487"/>
                  </a:lnTo>
                  <a:lnTo>
                    <a:pt x="9583" y="16487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4972825" y="2651400"/>
              <a:ext cx="827350" cy="659200"/>
            </a:xfrm>
            <a:custGeom>
              <a:avLst/>
              <a:gdLst/>
              <a:ahLst/>
              <a:cxnLst/>
              <a:rect l="l" t="t" r="r" b="b"/>
              <a:pathLst>
                <a:path w="33094" h="26368" extrusionOk="0">
                  <a:moveTo>
                    <a:pt x="1" y="1"/>
                  </a:moveTo>
                  <a:lnTo>
                    <a:pt x="13750" y="26367"/>
                  </a:lnTo>
                  <a:lnTo>
                    <a:pt x="19047" y="26367"/>
                  </a:lnTo>
                  <a:lnTo>
                    <a:pt x="33093" y="1"/>
                  </a:lnTo>
                  <a:lnTo>
                    <a:pt x="28451" y="1"/>
                  </a:lnTo>
                  <a:lnTo>
                    <a:pt x="18035" y="19642"/>
                  </a:lnTo>
                  <a:lnTo>
                    <a:pt x="7917" y="1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5838825" y="2639500"/>
              <a:ext cx="827350" cy="684475"/>
            </a:xfrm>
            <a:custGeom>
              <a:avLst/>
              <a:gdLst/>
              <a:ahLst/>
              <a:cxnLst/>
              <a:rect l="l" t="t" r="r" b="b"/>
              <a:pathLst>
                <a:path w="33094" h="27379" extrusionOk="0">
                  <a:moveTo>
                    <a:pt x="16607" y="1"/>
                  </a:moveTo>
                  <a:lnTo>
                    <a:pt x="16607" y="1"/>
                  </a:lnTo>
                  <a:lnTo>
                    <a:pt x="14821" y="60"/>
                  </a:lnTo>
                  <a:lnTo>
                    <a:pt x="13155" y="179"/>
                  </a:lnTo>
                  <a:lnTo>
                    <a:pt x="11548" y="477"/>
                  </a:lnTo>
                  <a:lnTo>
                    <a:pt x="10000" y="893"/>
                  </a:lnTo>
                  <a:lnTo>
                    <a:pt x="8572" y="1369"/>
                  </a:lnTo>
                  <a:lnTo>
                    <a:pt x="7203" y="1965"/>
                  </a:lnTo>
                  <a:lnTo>
                    <a:pt x="5953" y="2679"/>
                  </a:lnTo>
                  <a:lnTo>
                    <a:pt x="5358" y="3096"/>
                  </a:lnTo>
                  <a:lnTo>
                    <a:pt x="4762" y="3512"/>
                  </a:lnTo>
                  <a:lnTo>
                    <a:pt x="4762" y="3512"/>
                  </a:lnTo>
                  <a:lnTo>
                    <a:pt x="4167" y="3988"/>
                  </a:lnTo>
                  <a:lnTo>
                    <a:pt x="3691" y="4464"/>
                  </a:lnTo>
                  <a:lnTo>
                    <a:pt x="3155" y="5000"/>
                  </a:lnTo>
                  <a:lnTo>
                    <a:pt x="2679" y="5536"/>
                  </a:lnTo>
                  <a:lnTo>
                    <a:pt x="2263" y="6131"/>
                  </a:lnTo>
                  <a:lnTo>
                    <a:pt x="1906" y="6726"/>
                  </a:lnTo>
                  <a:lnTo>
                    <a:pt x="1548" y="7321"/>
                  </a:lnTo>
                  <a:lnTo>
                    <a:pt x="1191" y="7976"/>
                  </a:lnTo>
                  <a:lnTo>
                    <a:pt x="953" y="8631"/>
                  </a:lnTo>
                  <a:lnTo>
                    <a:pt x="656" y="9285"/>
                  </a:lnTo>
                  <a:lnTo>
                    <a:pt x="477" y="9940"/>
                  </a:lnTo>
                  <a:lnTo>
                    <a:pt x="299" y="10654"/>
                  </a:lnTo>
                  <a:lnTo>
                    <a:pt x="180" y="11369"/>
                  </a:lnTo>
                  <a:lnTo>
                    <a:pt x="60" y="12142"/>
                  </a:lnTo>
                  <a:lnTo>
                    <a:pt x="1" y="12916"/>
                  </a:lnTo>
                  <a:lnTo>
                    <a:pt x="1" y="13690"/>
                  </a:lnTo>
                  <a:lnTo>
                    <a:pt x="1" y="13690"/>
                  </a:lnTo>
                  <a:lnTo>
                    <a:pt x="1" y="14464"/>
                  </a:lnTo>
                  <a:lnTo>
                    <a:pt x="60" y="15178"/>
                  </a:lnTo>
                  <a:lnTo>
                    <a:pt x="180" y="15951"/>
                  </a:lnTo>
                  <a:lnTo>
                    <a:pt x="299" y="16666"/>
                  </a:lnTo>
                  <a:lnTo>
                    <a:pt x="477" y="17380"/>
                  </a:lnTo>
                  <a:lnTo>
                    <a:pt x="656" y="18035"/>
                  </a:lnTo>
                  <a:lnTo>
                    <a:pt x="953" y="18749"/>
                  </a:lnTo>
                  <a:lnTo>
                    <a:pt x="1191" y="19344"/>
                  </a:lnTo>
                  <a:lnTo>
                    <a:pt x="1548" y="19999"/>
                  </a:lnTo>
                  <a:lnTo>
                    <a:pt x="1906" y="20594"/>
                  </a:lnTo>
                  <a:lnTo>
                    <a:pt x="2263" y="21189"/>
                  </a:lnTo>
                  <a:lnTo>
                    <a:pt x="2679" y="21725"/>
                  </a:lnTo>
                  <a:lnTo>
                    <a:pt x="3155" y="22320"/>
                  </a:lnTo>
                  <a:lnTo>
                    <a:pt x="3691" y="22796"/>
                  </a:lnTo>
                  <a:lnTo>
                    <a:pt x="4167" y="23332"/>
                  </a:lnTo>
                  <a:lnTo>
                    <a:pt x="4762" y="23808"/>
                  </a:lnTo>
                  <a:lnTo>
                    <a:pt x="4762" y="23808"/>
                  </a:lnTo>
                  <a:lnTo>
                    <a:pt x="5358" y="24225"/>
                  </a:lnTo>
                  <a:lnTo>
                    <a:pt x="5953" y="24641"/>
                  </a:lnTo>
                  <a:lnTo>
                    <a:pt x="7203" y="25355"/>
                  </a:lnTo>
                  <a:lnTo>
                    <a:pt x="8572" y="25951"/>
                  </a:lnTo>
                  <a:lnTo>
                    <a:pt x="10000" y="26486"/>
                  </a:lnTo>
                  <a:lnTo>
                    <a:pt x="11548" y="26843"/>
                  </a:lnTo>
                  <a:lnTo>
                    <a:pt x="13155" y="27141"/>
                  </a:lnTo>
                  <a:lnTo>
                    <a:pt x="14821" y="27319"/>
                  </a:lnTo>
                  <a:lnTo>
                    <a:pt x="16607" y="27379"/>
                  </a:lnTo>
                  <a:lnTo>
                    <a:pt x="16607" y="27379"/>
                  </a:lnTo>
                  <a:lnTo>
                    <a:pt x="18333" y="27319"/>
                  </a:lnTo>
                  <a:lnTo>
                    <a:pt x="19999" y="27141"/>
                  </a:lnTo>
                  <a:lnTo>
                    <a:pt x="21606" y="26843"/>
                  </a:lnTo>
                  <a:lnTo>
                    <a:pt x="23154" y="26486"/>
                  </a:lnTo>
                  <a:lnTo>
                    <a:pt x="24582" y="25951"/>
                  </a:lnTo>
                  <a:lnTo>
                    <a:pt x="25951" y="25355"/>
                  </a:lnTo>
                  <a:lnTo>
                    <a:pt x="27201" y="24641"/>
                  </a:lnTo>
                  <a:lnTo>
                    <a:pt x="27796" y="24225"/>
                  </a:lnTo>
                  <a:lnTo>
                    <a:pt x="28332" y="23808"/>
                  </a:lnTo>
                  <a:lnTo>
                    <a:pt x="28332" y="23808"/>
                  </a:lnTo>
                  <a:lnTo>
                    <a:pt x="28927" y="23332"/>
                  </a:lnTo>
                  <a:lnTo>
                    <a:pt x="29463" y="22796"/>
                  </a:lnTo>
                  <a:lnTo>
                    <a:pt x="29939" y="22320"/>
                  </a:lnTo>
                  <a:lnTo>
                    <a:pt x="30415" y="21725"/>
                  </a:lnTo>
                  <a:lnTo>
                    <a:pt x="30832" y="21189"/>
                  </a:lnTo>
                  <a:lnTo>
                    <a:pt x="31189" y="20594"/>
                  </a:lnTo>
                  <a:lnTo>
                    <a:pt x="31546" y="19999"/>
                  </a:lnTo>
                  <a:lnTo>
                    <a:pt x="31903" y="19344"/>
                  </a:lnTo>
                  <a:lnTo>
                    <a:pt x="32141" y="18689"/>
                  </a:lnTo>
                  <a:lnTo>
                    <a:pt x="32379" y="18035"/>
                  </a:lnTo>
                  <a:lnTo>
                    <a:pt x="32617" y="17380"/>
                  </a:lnTo>
                  <a:lnTo>
                    <a:pt x="32796" y="16666"/>
                  </a:lnTo>
                  <a:lnTo>
                    <a:pt x="32915" y="15951"/>
                  </a:lnTo>
                  <a:lnTo>
                    <a:pt x="32974" y="15178"/>
                  </a:lnTo>
                  <a:lnTo>
                    <a:pt x="33034" y="14464"/>
                  </a:lnTo>
                  <a:lnTo>
                    <a:pt x="33093" y="13690"/>
                  </a:lnTo>
                  <a:lnTo>
                    <a:pt x="33093" y="13690"/>
                  </a:lnTo>
                  <a:lnTo>
                    <a:pt x="33034" y="12916"/>
                  </a:lnTo>
                  <a:lnTo>
                    <a:pt x="32974" y="12142"/>
                  </a:lnTo>
                  <a:lnTo>
                    <a:pt x="32915" y="11369"/>
                  </a:lnTo>
                  <a:lnTo>
                    <a:pt x="32736" y="10654"/>
                  </a:lnTo>
                  <a:lnTo>
                    <a:pt x="32617" y="9940"/>
                  </a:lnTo>
                  <a:lnTo>
                    <a:pt x="32379" y="9285"/>
                  </a:lnTo>
                  <a:lnTo>
                    <a:pt x="32141" y="8631"/>
                  </a:lnTo>
                  <a:lnTo>
                    <a:pt x="31844" y="7976"/>
                  </a:lnTo>
                  <a:lnTo>
                    <a:pt x="31546" y="7321"/>
                  </a:lnTo>
                  <a:lnTo>
                    <a:pt x="31189" y="6726"/>
                  </a:lnTo>
                  <a:lnTo>
                    <a:pt x="30832" y="6131"/>
                  </a:lnTo>
                  <a:lnTo>
                    <a:pt x="30415" y="5536"/>
                  </a:lnTo>
                  <a:lnTo>
                    <a:pt x="29939" y="5000"/>
                  </a:lnTo>
                  <a:lnTo>
                    <a:pt x="29463" y="4464"/>
                  </a:lnTo>
                  <a:lnTo>
                    <a:pt x="28927" y="3988"/>
                  </a:lnTo>
                  <a:lnTo>
                    <a:pt x="28332" y="3512"/>
                  </a:lnTo>
                  <a:lnTo>
                    <a:pt x="28332" y="3512"/>
                  </a:lnTo>
                  <a:lnTo>
                    <a:pt x="27796" y="3096"/>
                  </a:lnTo>
                  <a:lnTo>
                    <a:pt x="27201" y="2679"/>
                  </a:lnTo>
                  <a:lnTo>
                    <a:pt x="25951" y="1965"/>
                  </a:lnTo>
                  <a:lnTo>
                    <a:pt x="24582" y="1369"/>
                  </a:lnTo>
                  <a:lnTo>
                    <a:pt x="23154" y="893"/>
                  </a:lnTo>
                  <a:lnTo>
                    <a:pt x="21606" y="477"/>
                  </a:lnTo>
                  <a:lnTo>
                    <a:pt x="19999" y="179"/>
                  </a:lnTo>
                  <a:lnTo>
                    <a:pt x="18333" y="60"/>
                  </a:lnTo>
                  <a:lnTo>
                    <a:pt x="16607" y="1"/>
                  </a:lnTo>
                  <a:lnTo>
                    <a:pt x="16607" y="1"/>
                  </a:lnTo>
                  <a:close/>
                  <a:moveTo>
                    <a:pt x="9881" y="6429"/>
                  </a:moveTo>
                  <a:lnTo>
                    <a:pt x="9881" y="6429"/>
                  </a:lnTo>
                  <a:lnTo>
                    <a:pt x="10536" y="5774"/>
                  </a:lnTo>
                  <a:lnTo>
                    <a:pt x="11250" y="5179"/>
                  </a:lnTo>
                  <a:lnTo>
                    <a:pt x="11964" y="4643"/>
                  </a:lnTo>
                  <a:lnTo>
                    <a:pt x="12798" y="4226"/>
                  </a:lnTo>
                  <a:lnTo>
                    <a:pt x="13690" y="3869"/>
                  </a:lnTo>
                  <a:lnTo>
                    <a:pt x="14583" y="3631"/>
                  </a:lnTo>
                  <a:lnTo>
                    <a:pt x="15535" y="3453"/>
                  </a:lnTo>
                  <a:lnTo>
                    <a:pt x="16547" y="3393"/>
                  </a:lnTo>
                  <a:lnTo>
                    <a:pt x="16547" y="3393"/>
                  </a:lnTo>
                  <a:lnTo>
                    <a:pt x="17559" y="3453"/>
                  </a:lnTo>
                  <a:lnTo>
                    <a:pt x="18511" y="3572"/>
                  </a:lnTo>
                  <a:lnTo>
                    <a:pt x="19404" y="3810"/>
                  </a:lnTo>
                  <a:lnTo>
                    <a:pt x="20297" y="4167"/>
                  </a:lnTo>
                  <a:lnTo>
                    <a:pt x="21130" y="4583"/>
                  </a:lnTo>
                  <a:lnTo>
                    <a:pt x="21904" y="5060"/>
                  </a:lnTo>
                  <a:lnTo>
                    <a:pt x="22559" y="5595"/>
                  </a:lnTo>
                  <a:lnTo>
                    <a:pt x="23213" y="6250"/>
                  </a:lnTo>
                  <a:lnTo>
                    <a:pt x="23809" y="6964"/>
                  </a:lnTo>
                  <a:lnTo>
                    <a:pt x="24344" y="7738"/>
                  </a:lnTo>
                  <a:lnTo>
                    <a:pt x="24761" y="8571"/>
                  </a:lnTo>
                  <a:lnTo>
                    <a:pt x="25177" y="9464"/>
                  </a:lnTo>
                  <a:lnTo>
                    <a:pt x="25416" y="10416"/>
                  </a:lnTo>
                  <a:lnTo>
                    <a:pt x="25654" y="11428"/>
                  </a:lnTo>
                  <a:lnTo>
                    <a:pt x="25773" y="12499"/>
                  </a:lnTo>
                  <a:lnTo>
                    <a:pt x="25832" y="13571"/>
                  </a:lnTo>
                  <a:lnTo>
                    <a:pt x="25832" y="13571"/>
                  </a:lnTo>
                  <a:lnTo>
                    <a:pt x="25773" y="14642"/>
                  </a:lnTo>
                  <a:lnTo>
                    <a:pt x="25654" y="15713"/>
                  </a:lnTo>
                  <a:lnTo>
                    <a:pt x="25416" y="16725"/>
                  </a:lnTo>
                  <a:lnTo>
                    <a:pt x="25118" y="17678"/>
                  </a:lnTo>
                  <a:lnTo>
                    <a:pt x="24761" y="18570"/>
                  </a:lnTo>
                  <a:lnTo>
                    <a:pt x="24285" y="19404"/>
                  </a:lnTo>
                  <a:lnTo>
                    <a:pt x="23749" y="20177"/>
                  </a:lnTo>
                  <a:lnTo>
                    <a:pt x="23213" y="20832"/>
                  </a:lnTo>
                  <a:lnTo>
                    <a:pt x="23213" y="20832"/>
                  </a:lnTo>
                  <a:lnTo>
                    <a:pt x="22559" y="21487"/>
                  </a:lnTo>
                  <a:lnTo>
                    <a:pt x="21844" y="22082"/>
                  </a:lnTo>
                  <a:lnTo>
                    <a:pt x="21071" y="22618"/>
                  </a:lnTo>
                  <a:lnTo>
                    <a:pt x="20237" y="23034"/>
                  </a:lnTo>
                  <a:lnTo>
                    <a:pt x="19404" y="23391"/>
                  </a:lnTo>
                  <a:lnTo>
                    <a:pt x="18511" y="23689"/>
                  </a:lnTo>
                  <a:lnTo>
                    <a:pt x="17559" y="23867"/>
                  </a:lnTo>
                  <a:lnTo>
                    <a:pt x="16547" y="23927"/>
                  </a:lnTo>
                  <a:lnTo>
                    <a:pt x="16547" y="23927"/>
                  </a:lnTo>
                  <a:lnTo>
                    <a:pt x="15535" y="23867"/>
                  </a:lnTo>
                  <a:lnTo>
                    <a:pt x="14583" y="23689"/>
                  </a:lnTo>
                  <a:lnTo>
                    <a:pt x="13690" y="23391"/>
                  </a:lnTo>
                  <a:lnTo>
                    <a:pt x="12798" y="23034"/>
                  </a:lnTo>
                  <a:lnTo>
                    <a:pt x="11964" y="22618"/>
                  </a:lnTo>
                  <a:lnTo>
                    <a:pt x="11250" y="22082"/>
                  </a:lnTo>
                  <a:lnTo>
                    <a:pt x="10536" y="21487"/>
                  </a:lnTo>
                  <a:lnTo>
                    <a:pt x="9881" y="20832"/>
                  </a:lnTo>
                  <a:lnTo>
                    <a:pt x="9881" y="20832"/>
                  </a:lnTo>
                  <a:lnTo>
                    <a:pt x="9286" y="20118"/>
                  </a:lnTo>
                  <a:lnTo>
                    <a:pt x="8750" y="19344"/>
                  </a:lnTo>
                  <a:lnTo>
                    <a:pt x="8274" y="18511"/>
                  </a:lnTo>
                  <a:lnTo>
                    <a:pt x="7917" y="17678"/>
                  </a:lnTo>
                  <a:lnTo>
                    <a:pt x="7560" y="16725"/>
                  </a:lnTo>
                  <a:lnTo>
                    <a:pt x="7381" y="15713"/>
                  </a:lnTo>
                  <a:lnTo>
                    <a:pt x="7203" y="14642"/>
                  </a:lnTo>
                  <a:lnTo>
                    <a:pt x="7143" y="13571"/>
                  </a:lnTo>
                  <a:lnTo>
                    <a:pt x="7143" y="13571"/>
                  </a:lnTo>
                  <a:lnTo>
                    <a:pt x="7203" y="12499"/>
                  </a:lnTo>
                  <a:lnTo>
                    <a:pt x="7381" y="11488"/>
                  </a:lnTo>
                  <a:lnTo>
                    <a:pt x="7560" y="10476"/>
                  </a:lnTo>
                  <a:lnTo>
                    <a:pt x="7917" y="9524"/>
                  </a:lnTo>
                  <a:lnTo>
                    <a:pt x="8274" y="8690"/>
                  </a:lnTo>
                  <a:lnTo>
                    <a:pt x="8750" y="7857"/>
                  </a:lnTo>
                  <a:lnTo>
                    <a:pt x="9286" y="7083"/>
                  </a:lnTo>
                  <a:lnTo>
                    <a:pt x="9881" y="6429"/>
                  </a:lnTo>
                  <a:lnTo>
                    <a:pt x="9881" y="6429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6825350" y="2638025"/>
              <a:ext cx="556525" cy="672575"/>
            </a:xfrm>
            <a:custGeom>
              <a:avLst/>
              <a:gdLst/>
              <a:ahLst/>
              <a:cxnLst/>
              <a:rect l="l" t="t" r="r" b="b"/>
              <a:pathLst>
                <a:path w="22261" h="26903" extrusionOk="0">
                  <a:moveTo>
                    <a:pt x="6846" y="0"/>
                  </a:moveTo>
                  <a:lnTo>
                    <a:pt x="1" y="536"/>
                  </a:lnTo>
                  <a:lnTo>
                    <a:pt x="1" y="26902"/>
                  </a:lnTo>
                  <a:lnTo>
                    <a:pt x="6846" y="26902"/>
                  </a:lnTo>
                  <a:lnTo>
                    <a:pt x="6846" y="15832"/>
                  </a:lnTo>
                  <a:lnTo>
                    <a:pt x="6905" y="14761"/>
                  </a:lnTo>
                  <a:lnTo>
                    <a:pt x="7024" y="13689"/>
                  </a:lnTo>
                  <a:lnTo>
                    <a:pt x="7203" y="12677"/>
                  </a:lnTo>
                  <a:lnTo>
                    <a:pt x="7500" y="11666"/>
                  </a:lnTo>
                  <a:lnTo>
                    <a:pt x="7857" y="10773"/>
                  </a:lnTo>
                  <a:lnTo>
                    <a:pt x="8334" y="9940"/>
                  </a:lnTo>
                  <a:lnTo>
                    <a:pt x="8869" y="9166"/>
                  </a:lnTo>
                  <a:lnTo>
                    <a:pt x="9464" y="8452"/>
                  </a:lnTo>
                  <a:lnTo>
                    <a:pt x="10655" y="7142"/>
                  </a:lnTo>
                  <a:lnTo>
                    <a:pt x="11250" y="6607"/>
                  </a:lnTo>
                  <a:lnTo>
                    <a:pt x="11845" y="6130"/>
                  </a:lnTo>
                  <a:lnTo>
                    <a:pt x="12500" y="5714"/>
                  </a:lnTo>
                  <a:lnTo>
                    <a:pt x="13095" y="5357"/>
                  </a:lnTo>
                  <a:lnTo>
                    <a:pt x="13809" y="5059"/>
                  </a:lnTo>
                  <a:lnTo>
                    <a:pt x="14583" y="4821"/>
                  </a:lnTo>
                  <a:lnTo>
                    <a:pt x="15773" y="4523"/>
                  </a:lnTo>
                  <a:lnTo>
                    <a:pt x="16845" y="4345"/>
                  </a:lnTo>
                  <a:lnTo>
                    <a:pt x="17857" y="4285"/>
                  </a:lnTo>
                  <a:lnTo>
                    <a:pt x="20178" y="4285"/>
                  </a:lnTo>
                  <a:lnTo>
                    <a:pt x="22261" y="298"/>
                  </a:lnTo>
                  <a:lnTo>
                    <a:pt x="21725" y="238"/>
                  </a:lnTo>
                  <a:lnTo>
                    <a:pt x="21011" y="119"/>
                  </a:lnTo>
                  <a:lnTo>
                    <a:pt x="20118" y="60"/>
                  </a:lnTo>
                  <a:lnTo>
                    <a:pt x="17321" y="60"/>
                  </a:lnTo>
                  <a:lnTo>
                    <a:pt x="16428" y="119"/>
                  </a:lnTo>
                  <a:lnTo>
                    <a:pt x="15595" y="298"/>
                  </a:lnTo>
                  <a:lnTo>
                    <a:pt x="14762" y="476"/>
                  </a:lnTo>
                  <a:lnTo>
                    <a:pt x="13988" y="714"/>
                  </a:lnTo>
                  <a:lnTo>
                    <a:pt x="13214" y="1012"/>
                  </a:lnTo>
                  <a:lnTo>
                    <a:pt x="12440" y="1309"/>
                  </a:lnTo>
                  <a:lnTo>
                    <a:pt x="11667" y="1726"/>
                  </a:lnTo>
                  <a:lnTo>
                    <a:pt x="10952" y="2143"/>
                  </a:lnTo>
                  <a:lnTo>
                    <a:pt x="10298" y="2619"/>
                  </a:lnTo>
                  <a:lnTo>
                    <a:pt x="9643" y="3155"/>
                  </a:lnTo>
                  <a:lnTo>
                    <a:pt x="8988" y="3690"/>
                  </a:lnTo>
                  <a:lnTo>
                    <a:pt x="8393" y="4285"/>
                  </a:lnTo>
                  <a:lnTo>
                    <a:pt x="7857" y="4940"/>
                  </a:lnTo>
                  <a:lnTo>
                    <a:pt x="7322" y="5595"/>
                  </a:lnTo>
                  <a:lnTo>
                    <a:pt x="6846" y="6309"/>
                  </a:lnTo>
                  <a:lnTo>
                    <a:pt x="6846" y="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238125" y="2639500"/>
              <a:ext cx="937425" cy="684475"/>
            </a:xfrm>
            <a:custGeom>
              <a:avLst/>
              <a:gdLst/>
              <a:ahLst/>
              <a:cxnLst/>
              <a:rect l="l" t="t" r="r" b="b"/>
              <a:pathLst>
                <a:path w="37497" h="27379" extrusionOk="0">
                  <a:moveTo>
                    <a:pt x="7916" y="11190"/>
                  </a:moveTo>
                  <a:lnTo>
                    <a:pt x="7916" y="11190"/>
                  </a:lnTo>
                  <a:lnTo>
                    <a:pt x="8214" y="9940"/>
                  </a:lnTo>
                  <a:lnTo>
                    <a:pt x="8630" y="8809"/>
                  </a:lnTo>
                  <a:lnTo>
                    <a:pt x="9166" y="7678"/>
                  </a:lnTo>
                  <a:lnTo>
                    <a:pt x="9821" y="6667"/>
                  </a:lnTo>
                  <a:lnTo>
                    <a:pt x="10535" y="5655"/>
                  </a:lnTo>
                  <a:lnTo>
                    <a:pt x="11368" y="4762"/>
                  </a:lnTo>
                  <a:lnTo>
                    <a:pt x="12261" y="3869"/>
                  </a:lnTo>
                  <a:lnTo>
                    <a:pt x="13273" y="3096"/>
                  </a:lnTo>
                  <a:lnTo>
                    <a:pt x="14285" y="2381"/>
                  </a:lnTo>
                  <a:lnTo>
                    <a:pt x="15415" y="1786"/>
                  </a:lnTo>
                  <a:lnTo>
                    <a:pt x="16546" y="1250"/>
                  </a:lnTo>
                  <a:lnTo>
                    <a:pt x="17796" y="774"/>
                  </a:lnTo>
                  <a:lnTo>
                    <a:pt x="19046" y="417"/>
                  </a:lnTo>
                  <a:lnTo>
                    <a:pt x="20296" y="179"/>
                  </a:lnTo>
                  <a:lnTo>
                    <a:pt x="21605" y="1"/>
                  </a:lnTo>
                  <a:lnTo>
                    <a:pt x="22974" y="1"/>
                  </a:lnTo>
                  <a:lnTo>
                    <a:pt x="22974" y="1"/>
                  </a:lnTo>
                  <a:lnTo>
                    <a:pt x="23927" y="1"/>
                  </a:lnTo>
                  <a:lnTo>
                    <a:pt x="24879" y="60"/>
                  </a:lnTo>
                  <a:lnTo>
                    <a:pt x="25772" y="179"/>
                  </a:lnTo>
                  <a:lnTo>
                    <a:pt x="26664" y="298"/>
                  </a:lnTo>
                  <a:lnTo>
                    <a:pt x="27498" y="477"/>
                  </a:lnTo>
                  <a:lnTo>
                    <a:pt x="28271" y="715"/>
                  </a:lnTo>
                  <a:lnTo>
                    <a:pt x="29045" y="953"/>
                  </a:lnTo>
                  <a:lnTo>
                    <a:pt x="29759" y="1250"/>
                  </a:lnTo>
                  <a:lnTo>
                    <a:pt x="30414" y="1548"/>
                  </a:lnTo>
                  <a:lnTo>
                    <a:pt x="31069" y="1905"/>
                  </a:lnTo>
                  <a:lnTo>
                    <a:pt x="31664" y="2262"/>
                  </a:lnTo>
                  <a:lnTo>
                    <a:pt x="32259" y="2619"/>
                  </a:lnTo>
                  <a:lnTo>
                    <a:pt x="33331" y="3453"/>
                  </a:lnTo>
                  <a:lnTo>
                    <a:pt x="34283" y="4345"/>
                  </a:lnTo>
                  <a:lnTo>
                    <a:pt x="35057" y="5298"/>
                  </a:lnTo>
                  <a:lnTo>
                    <a:pt x="35711" y="6250"/>
                  </a:lnTo>
                  <a:lnTo>
                    <a:pt x="36307" y="7262"/>
                  </a:lnTo>
                  <a:lnTo>
                    <a:pt x="36723" y="8214"/>
                  </a:lnTo>
                  <a:lnTo>
                    <a:pt x="37080" y="9226"/>
                  </a:lnTo>
                  <a:lnTo>
                    <a:pt x="37318" y="10178"/>
                  </a:lnTo>
                  <a:lnTo>
                    <a:pt x="37497" y="11011"/>
                  </a:lnTo>
                  <a:lnTo>
                    <a:pt x="37497" y="11845"/>
                  </a:lnTo>
                  <a:lnTo>
                    <a:pt x="37497" y="11845"/>
                  </a:lnTo>
                  <a:lnTo>
                    <a:pt x="37497" y="12440"/>
                  </a:lnTo>
                  <a:lnTo>
                    <a:pt x="37378" y="12976"/>
                  </a:lnTo>
                  <a:lnTo>
                    <a:pt x="37199" y="13452"/>
                  </a:lnTo>
                  <a:lnTo>
                    <a:pt x="36902" y="13809"/>
                  </a:lnTo>
                  <a:lnTo>
                    <a:pt x="36902" y="13809"/>
                  </a:lnTo>
                  <a:lnTo>
                    <a:pt x="36485" y="14106"/>
                  </a:lnTo>
                  <a:lnTo>
                    <a:pt x="36009" y="14285"/>
                  </a:lnTo>
                  <a:lnTo>
                    <a:pt x="35533" y="14404"/>
                  </a:lnTo>
                  <a:lnTo>
                    <a:pt x="34938" y="14404"/>
                  </a:lnTo>
                  <a:lnTo>
                    <a:pt x="14523" y="14404"/>
                  </a:lnTo>
                  <a:lnTo>
                    <a:pt x="14523" y="14404"/>
                  </a:lnTo>
                  <a:lnTo>
                    <a:pt x="14701" y="15535"/>
                  </a:lnTo>
                  <a:lnTo>
                    <a:pt x="14939" y="16547"/>
                  </a:lnTo>
                  <a:lnTo>
                    <a:pt x="15296" y="17499"/>
                  </a:lnTo>
                  <a:lnTo>
                    <a:pt x="15713" y="18392"/>
                  </a:lnTo>
                  <a:lnTo>
                    <a:pt x="16249" y="19225"/>
                  </a:lnTo>
                  <a:lnTo>
                    <a:pt x="16844" y="19939"/>
                  </a:lnTo>
                  <a:lnTo>
                    <a:pt x="17439" y="20653"/>
                  </a:lnTo>
                  <a:lnTo>
                    <a:pt x="18153" y="21249"/>
                  </a:lnTo>
                  <a:lnTo>
                    <a:pt x="18153" y="21249"/>
                  </a:lnTo>
                  <a:lnTo>
                    <a:pt x="18987" y="21844"/>
                  </a:lnTo>
                  <a:lnTo>
                    <a:pt x="19820" y="22320"/>
                  </a:lnTo>
                  <a:lnTo>
                    <a:pt x="20713" y="22737"/>
                  </a:lnTo>
                  <a:lnTo>
                    <a:pt x="21724" y="23094"/>
                  </a:lnTo>
                  <a:lnTo>
                    <a:pt x="22677" y="23391"/>
                  </a:lnTo>
                  <a:lnTo>
                    <a:pt x="23748" y="23570"/>
                  </a:lnTo>
                  <a:lnTo>
                    <a:pt x="24819" y="23689"/>
                  </a:lnTo>
                  <a:lnTo>
                    <a:pt x="25891" y="23748"/>
                  </a:lnTo>
                  <a:lnTo>
                    <a:pt x="25891" y="23748"/>
                  </a:lnTo>
                  <a:lnTo>
                    <a:pt x="27260" y="23689"/>
                  </a:lnTo>
                  <a:lnTo>
                    <a:pt x="28510" y="23570"/>
                  </a:lnTo>
                  <a:lnTo>
                    <a:pt x="29819" y="23391"/>
                  </a:lnTo>
                  <a:lnTo>
                    <a:pt x="31069" y="23153"/>
                  </a:lnTo>
                  <a:lnTo>
                    <a:pt x="32259" y="22856"/>
                  </a:lnTo>
                  <a:lnTo>
                    <a:pt x="33509" y="22498"/>
                  </a:lnTo>
                  <a:lnTo>
                    <a:pt x="34699" y="22082"/>
                  </a:lnTo>
                  <a:lnTo>
                    <a:pt x="35890" y="21606"/>
                  </a:lnTo>
                  <a:lnTo>
                    <a:pt x="36247" y="21427"/>
                  </a:lnTo>
                  <a:lnTo>
                    <a:pt x="37437" y="24403"/>
                  </a:lnTo>
                  <a:lnTo>
                    <a:pt x="37140" y="24522"/>
                  </a:lnTo>
                  <a:lnTo>
                    <a:pt x="37140" y="24522"/>
                  </a:lnTo>
                  <a:lnTo>
                    <a:pt x="35354" y="25236"/>
                  </a:lnTo>
                  <a:lnTo>
                    <a:pt x="33628" y="25832"/>
                  </a:lnTo>
                  <a:lnTo>
                    <a:pt x="31962" y="26367"/>
                  </a:lnTo>
                  <a:lnTo>
                    <a:pt x="30295" y="26724"/>
                  </a:lnTo>
                  <a:lnTo>
                    <a:pt x="28569" y="27022"/>
                  </a:lnTo>
                  <a:lnTo>
                    <a:pt x="26843" y="27200"/>
                  </a:lnTo>
                  <a:lnTo>
                    <a:pt x="25117" y="27319"/>
                  </a:lnTo>
                  <a:lnTo>
                    <a:pt x="23331" y="27379"/>
                  </a:lnTo>
                  <a:lnTo>
                    <a:pt x="23331" y="27379"/>
                  </a:lnTo>
                  <a:lnTo>
                    <a:pt x="21784" y="27319"/>
                  </a:lnTo>
                  <a:lnTo>
                    <a:pt x="20296" y="27141"/>
                  </a:lnTo>
                  <a:lnTo>
                    <a:pt x="18808" y="26843"/>
                  </a:lnTo>
                  <a:lnTo>
                    <a:pt x="17439" y="26486"/>
                  </a:lnTo>
                  <a:lnTo>
                    <a:pt x="16070" y="26010"/>
                  </a:lnTo>
                  <a:lnTo>
                    <a:pt x="14761" y="25415"/>
                  </a:lnTo>
                  <a:lnTo>
                    <a:pt x="13570" y="24701"/>
                  </a:lnTo>
                  <a:lnTo>
                    <a:pt x="12975" y="24284"/>
                  </a:lnTo>
                  <a:lnTo>
                    <a:pt x="12439" y="23867"/>
                  </a:lnTo>
                  <a:lnTo>
                    <a:pt x="12439" y="23867"/>
                  </a:lnTo>
                  <a:lnTo>
                    <a:pt x="11487" y="22975"/>
                  </a:lnTo>
                  <a:lnTo>
                    <a:pt x="10594" y="22022"/>
                  </a:lnTo>
                  <a:lnTo>
                    <a:pt x="9821" y="21011"/>
                  </a:lnTo>
                  <a:lnTo>
                    <a:pt x="9166" y="19880"/>
                  </a:lnTo>
                  <a:lnTo>
                    <a:pt x="8868" y="19285"/>
                  </a:lnTo>
                  <a:lnTo>
                    <a:pt x="8630" y="18630"/>
                  </a:lnTo>
                  <a:lnTo>
                    <a:pt x="8392" y="17975"/>
                  </a:lnTo>
                  <a:lnTo>
                    <a:pt x="8214" y="17320"/>
                  </a:lnTo>
                  <a:lnTo>
                    <a:pt x="8035" y="16606"/>
                  </a:lnTo>
                  <a:lnTo>
                    <a:pt x="7916" y="15892"/>
                  </a:lnTo>
                  <a:lnTo>
                    <a:pt x="7797" y="15178"/>
                  </a:lnTo>
                  <a:lnTo>
                    <a:pt x="7737" y="14404"/>
                  </a:lnTo>
                  <a:lnTo>
                    <a:pt x="0" y="14404"/>
                  </a:lnTo>
                  <a:lnTo>
                    <a:pt x="1726" y="11190"/>
                  </a:lnTo>
                  <a:lnTo>
                    <a:pt x="7916" y="11190"/>
                  </a:lnTo>
                  <a:close/>
                  <a:moveTo>
                    <a:pt x="14523" y="11190"/>
                  </a:moveTo>
                  <a:lnTo>
                    <a:pt x="27736" y="11190"/>
                  </a:lnTo>
                  <a:lnTo>
                    <a:pt x="27736" y="11190"/>
                  </a:lnTo>
                  <a:lnTo>
                    <a:pt x="28629" y="11130"/>
                  </a:lnTo>
                  <a:lnTo>
                    <a:pt x="29343" y="11011"/>
                  </a:lnTo>
                  <a:lnTo>
                    <a:pt x="29878" y="10892"/>
                  </a:lnTo>
                  <a:lnTo>
                    <a:pt x="30295" y="10714"/>
                  </a:lnTo>
                  <a:lnTo>
                    <a:pt x="30295" y="10714"/>
                  </a:lnTo>
                  <a:lnTo>
                    <a:pt x="30593" y="10476"/>
                  </a:lnTo>
                  <a:lnTo>
                    <a:pt x="30771" y="10178"/>
                  </a:lnTo>
                  <a:lnTo>
                    <a:pt x="30890" y="9881"/>
                  </a:lnTo>
                  <a:lnTo>
                    <a:pt x="30950" y="9524"/>
                  </a:lnTo>
                  <a:lnTo>
                    <a:pt x="30950" y="9524"/>
                  </a:lnTo>
                  <a:lnTo>
                    <a:pt x="30890" y="8988"/>
                  </a:lnTo>
                  <a:lnTo>
                    <a:pt x="30771" y="8452"/>
                  </a:lnTo>
                  <a:lnTo>
                    <a:pt x="30593" y="7857"/>
                  </a:lnTo>
                  <a:lnTo>
                    <a:pt x="30355" y="7321"/>
                  </a:lnTo>
                  <a:lnTo>
                    <a:pt x="30057" y="6786"/>
                  </a:lnTo>
                  <a:lnTo>
                    <a:pt x="29700" y="6310"/>
                  </a:lnTo>
                  <a:lnTo>
                    <a:pt x="29283" y="5833"/>
                  </a:lnTo>
                  <a:lnTo>
                    <a:pt x="28807" y="5357"/>
                  </a:lnTo>
                  <a:lnTo>
                    <a:pt x="28271" y="4881"/>
                  </a:lnTo>
                  <a:lnTo>
                    <a:pt x="27676" y="4524"/>
                  </a:lnTo>
                  <a:lnTo>
                    <a:pt x="27022" y="4167"/>
                  </a:lnTo>
                  <a:lnTo>
                    <a:pt x="26307" y="3869"/>
                  </a:lnTo>
                  <a:lnTo>
                    <a:pt x="25534" y="3631"/>
                  </a:lnTo>
                  <a:lnTo>
                    <a:pt x="24760" y="3453"/>
                  </a:lnTo>
                  <a:lnTo>
                    <a:pt x="23867" y="3334"/>
                  </a:lnTo>
                  <a:lnTo>
                    <a:pt x="22974" y="3274"/>
                  </a:lnTo>
                  <a:lnTo>
                    <a:pt x="22974" y="3274"/>
                  </a:lnTo>
                  <a:lnTo>
                    <a:pt x="22022" y="3334"/>
                  </a:lnTo>
                  <a:lnTo>
                    <a:pt x="21129" y="3453"/>
                  </a:lnTo>
                  <a:lnTo>
                    <a:pt x="20296" y="3691"/>
                  </a:lnTo>
                  <a:lnTo>
                    <a:pt x="19463" y="3988"/>
                  </a:lnTo>
                  <a:lnTo>
                    <a:pt x="18748" y="4345"/>
                  </a:lnTo>
                  <a:lnTo>
                    <a:pt x="18094" y="4762"/>
                  </a:lnTo>
                  <a:lnTo>
                    <a:pt x="17439" y="5298"/>
                  </a:lnTo>
                  <a:lnTo>
                    <a:pt x="16903" y="5833"/>
                  </a:lnTo>
                  <a:lnTo>
                    <a:pt x="16903" y="5833"/>
                  </a:lnTo>
                  <a:lnTo>
                    <a:pt x="16427" y="6369"/>
                  </a:lnTo>
                  <a:lnTo>
                    <a:pt x="16011" y="6964"/>
                  </a:lnTo>
                  <a:lnTo>
                    <a:pt x="15653" y="7619"/>
                  </a:lnTo>
                  <a:lnTo>
                    <a:pt x="15356" y="8274"/>
                  </a:lnTo>
                  <a:lnTo>
                    <a:pt x="15058" y="8988"/>
                  </a:lnTo>
                  <a:lnTo>
                    <a:pt x="14820" y="9702"/>
                  </a:lnTo>
                  <a:lnTo>
                    <a:pt x="14642" y="10416"/>
                  </a:lnTo>
                  <a:lnTo>
                    <a:pt x="14523" y="11190"/>
                  </a:lnTo>
                  <a:lnTo>
                    <a:pt x="14523" y="1119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3234875" y="2639500"/>
              <a:ext cx="744025" cy="684475"/>
            </a:xfrm>
            <a:custGeom>
              <a:avLst/>
              <a:gdLst/>
              <a:ahLst/>
              <a:cxnLst/>
              <a:rect l="l" t="t" r="r" b="b"/>
              <a:pathLst>
                <a:path w="29761" h="27379" extrusionOk="0">
                  <a:moveTo>
                    <a:pt x="15238" y="1"/>
                  </a:moveTo>
                  <a:lnTo>
                    <a:pt x="15238" y="1"/>
                  </a:lnTo>
                  <a:lnTo>
                    <a:pt x="13750" y="60"/>
                  </a:lnTo>
                  <a:lnTo>
                    <a:pt x="12321" y="239"/>
                  </a:lnTo>
                  <a:lnTo>
                    <a:pt x="10893" y="536"/>
                  </a:lnTo>
                  <a:lnTo>
                    <a:pt x="9524" y="1012"/>
                  </a:lnTo>
                  <a:lnTo>
                    <a:pt x="8215" y="1548"/>
                  </a:lnTo>
                  <a:lnTo>
                    <a:pt x="6965" y="2203"/>
                  </a:lnTo>
                  <a:lnTo>
                    <a:pt x="5774" y="2917"/>
                  </a:lnTo>
                  <a:lnTo>
                    <a:pt x="4643" y="3810"/>
                  </a:lnTo>
                  <a:lnTo>
                    <a:pt x="3632" y="4703"/>
                  </a:lnTo>
                  <a:lnTo>
                    <a:pt x="2739" y="5774"/>
                  </a:lnTo>
                  <a:lnTo>
                    <a:pt x="1965" y="6845"/>
                  </a:lnTo>
                  <a:lnTo>
                    <a:pt x="1608" y="7440"/>
                  </a:lnTo>
                  <a:lnTo>
                    <a:pt x="1251" y="8036"/>
                  </a:lnTo>
                  <a:lnTo>
                    <a:pt x="953" y="8631"/>
                  </a:lnTo>
                  <a:lnTo>
                    <a:pt x="715" y="9285"/>
                  </a:lnTo>
                  <a:lnTo>
                    <a:pt x="537" y="9940"/>
                  </a:lnTo>
                  <a:lnTo>
                    <a:pt x="358" y="10595"/>
                  </a:lnTo>
                  <a:lnTo>
                    <a:pt x="180" y="11250"/>
                  </a:lnTo>
                  <a:lnTo>
                    <a:pt x="60" y="11964"/>
                  </a:lnTo>
                  <a:lnTo>
                    <a:pt x="1" y="12678"/>
                  </a:lnTo>
                  <a:lnTo>
                    <a:pt x="1" y="13392"/>
                  </a:lnTo>
                  <a:lnTo>
                    <a:pt x="1" y="13392"/>
                  </a:lnTo>
                  <a:lnTo>
                    <a:pt x="1" y="14225"/>
                  </a:lnTo>
                  <a:lnTo>
                    <a:pt x="60" y="15059"/>
                  </a:lnTo>
                  <a:lnTo>
                    <a:pt x="180" y="15892"/>
                  </a:lnTo>
                  <a:lnTo>
                    <a:pt x="358" y="16666"/>
                  </a:lnTo>
                  <a:lnTo>
                    <a:pt x="537" y="17380"/>
                  </a:lnTo>
                  <a:lnTo>
                    <a:pt x="715" y="18154"/>
                  </a:lnTo>
                  <a:lnTo>
                    <a:pt x="1013" y="18808"/>
                  </a:lnTo>
                  <a:lnTo>
                    <a:pt x="1251" y="19523"/>
                  </a:lnTo>
                  <a:lnTo>
                    <a:pt x="1608" y="20118"/>
                  </a:lnTo>
                  <a:lnTo>
                    <a:pt x="1965" y="20772"/>
                  </a:lnTo>
                  <a:lnTo>
                    <a:pt x="2322" y="21368"/>
                  </a:lnTo>
                  <a:lnTo>
                    <a:pt x="2739" y="21903"/>
                  </a:lnTo>
                  <a:lnTo>
                    <a:pt x="3215" y="22439"/>
                  </a:lnTo>
                  <a:lnTo>
                    <a:pt x="3691" y="22975"/>
                  </a:lnTo>
                  <a:lnTo>
                    <a:pt x="4167" y="23451"/>
                  </a:lnTo>
                  <a:lnTo>
                    <a:pt x="4703" y="23867"/>
                  </a:lnTo>
                  <a:lnTo>
                    <a:pt x="4703" y="23867"/>
                  </a:lnTo>
                  <a:lnTo>
                    <a:pt x="5239" y="24284"/>
                  </a:lnTo>
                  <a:lnTo>
                    <a:pt x="5834" y="24701"/>
                  </a:lnTo>
                  <a:lnTo>
                    <a:pt x="7084" y="25415"/>
                  </a:lnTo>
                  <a:lnTo>
                    <a:pt x="8334" y="26010"/>
                  </a:lnTo>
                  <a:lnTo>
                    <a:pt x="9703" y="26486"/>
                  </a:lnTo>
                  <a:lnTo>
                    <a:pt x="11131" y="26903"/>
                  </a:lnTo>
                  <a:lnTo>
                    <a:pt x="12559" y="27141"/>
                  </a:lnTo>
                  <a:lnTo>
                    <a:pt x="14107" y="27319"/>
                  </a:lnTo>
                  <a:lnTo>
                    <a:pt x="15595" y="27379"/>
                  </a:lnTo>
                  <a:lnTo>
                    <a:pt x="15595" y="27379"/>
                  </a:lnTo>
                  <a:lnTo>
                    <a:pt x="17380" y="27319"/>
                  </a:lnTo>
                  <a:lnTo>
                    <a:pt x="19166" y="27260"/>
                  </a:lnTo>
                  <a:lnTo>
                    <a:pt x="20833" y="27022"/>
                  </a:lnTo>
                  <a:lnTo>
                    <a:pt x="22559" y="26724"/>
                  </a:lnTo>
                  <a:lnTo>
                    <a:pt x="24225" y="26367"/>
                  </a:lnTo>
                  <a:lnTo>
                    <a:pt x="25951" y="25891"/>
                  </a:lnTo>
                  <a:lnTo>
                    <a:pt x="27677" y="25296"/>
                  </a:lnTo>
                  <a:lnTo>
                    <a:pt x="29403" y="24522"/>
                  </a:lnTo>
                  <a:lnTo>
                    <a:pt x="29760" y="24403"/>
                  </a:lnTo>
                  <a:lnTo>
                    <a:pt x="28511" y="21487"/>
                  </a:lnTo>
                  <a:lnTo>
                    <a:pt x="28213" y="21606"/>
                  </a:lnTo>
                  <a:lnTo>
                    <a:pt x="28213" y="21606"/>
                  </a:lnTo>
                  <a:lnTo>
                    <a:pt x="26963" y="22082"/>
                  </a:lnTo>
                  <a:lnTo>
                    <a:pt x="25773" y="22498"/>
                  </a:lnTo>
                  <a:lnTo>
                    <a:pt x="24582" y="22856"/>
                  </a:lnTo>
                  <a:lnTo>
                    <a:pt x="23332" y="23213"/>
                  </a:lnTo>
                  <a:lnTo>
                    <a:pt x="22082" y="23451"/>
                  </a:lnTo>
                  <a:lnTo>
                    <a:pt x="20833" y="23629"/>
                  </a:lnTo>
                  <a:lnTo>
                    <a:pt x="19523" y="23748"/>
                  </a:lnTo>
                  <a:lnTo>
                    <a:pt x="18214" y="23748"/>
                  </a:lnTo>
                  <a:lnTo>
                    <a:pt x="18214" y="23748"/>
                  </a:lnTo>
                  <a:lnTo>
                    <a:pt x="17083" y="23748"/>
                  </a:lnTo>
                  <a:lnTo>
                    <a:pt x="16012" y="23629"/>
                  </a:lnTo>
                  <a:lnTo>
                    <a:pt x="15000" y="23391"/>
                  </a:lnTo>
                  <a:lnTo>
                    <a:pt x="13988" y="23153"/>
                  </a:lnTo>
                  <a:lnTo>
                    <a:pt x="13036" y="22796"/>
                  </a:lnTo>
                  <a:lnTo>
                    <a:pt x="12143" y="22379"/>
                  </a:lnTo>
                  <a:lnTo>
                    <a:pt x="11250" y="21844"/>
                  </a:lnTo>
                  <a:lnTo>
                    <a:pt x="10476" y="21308"/>
                  </a:lnTo>
                  <a:lnTo>
                    <a:pt x="10476" y="21308"/>
                  </a:lnTo>
                  <a:lnTo>
                    <a:pt x="9762" y="20653"/>
                  </a:lnTo>
                  <a:lnTo>
                    <a:pt x="9107" y="19999"/>
                  </a:lnTo>
                  <a:lnTo>
                    <a:pt x="8512" y="19225"/>
                  </a:lnTo>
                  <a:lnTo>
                    <a:pt x="8036" y="18392"/>
                  </a:lnTo>
                  <a:lnTo>
                    <a:pt x="7560" y="17499"/>
                  </a:lnTo>
                  <a:lnTo>
                    <a:pt x="7203" y="16547"/>
                  </a:lnTo>
                  <a:lnTo>
                    <a:pt x="6965" y="15535"/>
                  </a:lnTo>
                  <a:lnTo>
                    <a:pt x="6786" y="14464"/>
                  </a:lnTo>
                  <a:lnTo>
                    <a:pt x="27201" y="14464"/>
                  </a:lnTo>
                  <a:lnTo>
                    <a:pt x="27201" y="14464"/>
                  </a:lnTo>
                  <a:lnTo>
                    <a:pt x="27796" y="14404"/>
                  </a:lnTo>
                  <a:lnTo>
                    <a:pt x="28272" y="14344"/>
                  </a:lnTo>
                  <a:lnTo>
                    <a:pt x="28749" y="14166"/>
                  </a:lnTo>
                  <a:lnTo>
                    <a:pt x="29165" y="13868"/>
                  </a:lnTo>
                  <a:lnTo>
                    <a:pt x="29165" y="13868"/>
                  </a:lnTo>
                  <a:lnTo>
                    <a:pt x="29463" y="13452"/>
                  </a:lnTo>
                  <a:lnTo>
                    <a:pt x="29641" y="13035"/>
                  </a:lnTo>
                  <a:lnTo>
                    <a:pt x="29760" y="12499"/>
                  </a:lnTo>
                  <a:lnTo>
                    <a:pt x="29760" y="11904"/>
                  </a:lnTo>
                  <a:lnTo>
                    <a:pt x="29760" y="11904"/>
                  </a:lnTo>
                  <a:lnTo>
                    <a:pt x="29760" y="11071"/>
                  </a:lnTo>
                  <a:lnTo>
                    <a:pt x="29582" y="10178"/>
                  </a:lnTo>
                  <a:lnTo>
                    <a:pt x="29344" y="9226"/>
                  </a:lnTo>
                  <a:lnTo>
                    <a:pt x="29046" y="8274"/>
                  </a:lnTo>
                  <a:lnTo>
                    <a:pt x="28570" y="7262"/>
                  </a:lnTo>
                  <a:lnTo>
                    <a:pt x="28034" y="6250"/>
                  </a:lnTo>
                  <a:lnTo>
                    <a:pt x="27320" y="5298"/>
                  </a:lnTo>
                  <a:lnTo>
                    <a:pt x="26546" y="4345"/>
                  </a:lnTo>
                  <a:lnTo>
                    <a:pt x="25594" y="3453"/>
                  </a:lnTo>
                  <a:lnTo>
                    <a:pt x="24523" y="2619"/>
                  </a:lnTo>
                  <a:lnTo>
                    <a:pt x="23987" y="2262"/>
                  </a:lnTo>
                  <a:lnTo>
                    <a:pt x="23332" y="1905"/>
                  </a:lnTo>
                  <a:lnTo>
                    <a:pt x="22678" y="1548"/>
                  </a:lnTo>
                  <a:lnTo>
                    <a:pt x="22023" y="1250"/>
                  </a:lnTo>
                  <a:lnTo>
                    <a:pt x="21309" y="953"/>
                  </a:lnTo>
                  <a:lnTo>
                    <a:pt x="20535" y="715"/>
                  </a:lnTo>
                  <a:lnTo>
                    <a:pt x="19761" y="477"/>
                  </a:lnTo>
                  <a:lnTo>
                    <a:pt x="18928" y="298"/>
                  </a:lnTo>
                  <a:lnTo>
                    <a:pt x="18035" y="179"/>
                  </a:lnTo>
                  <a:lnTo>
                    <a:pt x="17142" y="60"/>
                  </a:lnTo>
                  <a:lnTo>
                    <a:pt x="16190" y="1"/>
                  </a:lnTo>
                  <a:lnTo>
                    <a:pt x="15238" y="1"/>
                  </a:lnTo>
                  <a:lnTo>
                    <a:pt x="15238" y="1"/>
                  </a:lnTo>
                  <a:close/>
                  <a:moveTo>
                    <a:pt x="19999" y="11190"/>
                  </a:moveTo>
                  <a:lnTo>
                    <a:pt x="6786" y="11190"/>
                  </a:lnTo>
                  <a:lnTo>
                    <a:pt x="6786" y="11190"/>
                  </a:lnTo>
                  <a:lnTo>
                    <a:pt x="6965" y="10416"/>
                  </a:lnTo>
                  <a:lnTo>
                    <a:pt x="7143" y="9702"/>
                  </a:lnTo>
                  <a:lnTo>
                    <a:pt x="7322" y="8988"/>
                  </a:lnTo>
                  <a:lnTo>
                    <a:pt x="7619" y="8274"/>
                  </a:lnTo>
                  <a:lnTo>
                    <a:pt x="7917" y="7619"/>
                  </a:lnTo>
                  <a:lnTo>
                    <a:pt x="8334" y="6964"/>
                  </a:lnTo>
                  <a:lnTo>
                    <a:pt x="8750" y="6369"/>
                  </a:lnTo>
                  <a:lnTo>
                    <a:pt x="9226" y="5833"/>
                  </a:lnTo>
                  <a:lnTo>
                    <a:pt x="9226" y="5833"/>
                  </a:lnTo>
                  <a:lnTo>
                    <a:pt x="9762" y="5298"/>
                  </a:lnTo>
                  <a:lnTo>
                    <a:pt x="10357" y="4822"/>
                  </a:lnTo>
                  <a:lnTo>
                    <a:pt x="11071" y="4345"/>
                  </a:lnTo>
                  <a:lnTo>
                    <a:pt x="11786" y="3988"/>
                  </a:lnTo>
                  <a:lnTo>
                    <a:pt x="12559" y="3691"/>
                  </a:lnTo>
                  <a:lnTo>
                    <a:pt x="13393" y="3453"/>
                  </a:lnTo>
                  <a:lnTo>
                    <a:pt x="14345" y="3334"/>
                  </a:lnTo>
                  <a:lnTo>
                    <a:pt x="15297" y="3274"/>
                  </a:lnTo>
                  <a:lnTo>
                    <a:pt x="15297" y="3274"/>
                  </a:lnTo>
                  <a:lnTo>
                    <a:pt x="16190" y="3334"/>
                  </a:lnTo>
                  <a:lnTo>
                    <a:pt x="17023" y="3453"/>
                  </a:lnTo>
                  <a:lnTo>
                    <a:pt x="17857" y="3631"/>
                  </a:lnTo>
                  <a:lnTo>
                    <a:pt x="18630" y="3869"/>
                  </a:lnTo>
                  <a:lnTo>
                    <a:pt x="19285" y="4167"/>
                  </a:lnTo>
                  <a:lnTo>
                    <a:pt x="19940" y="4524"/>
                  </a:lnTo>
                  <a:lnTo>
                    <a:pt x="20594" y="4881"/>
                  </a:lnTo>
                  <a:lnTo>
                    <a:pt x="21130" y="5357"/>
                  </a:lnTo>
                  <a:lnTo>
                    <a:pt x="21606" y="5833"/>
                  </a:lnTo>
                  <a:lnTo>
                    <a:pt x="22023" y="6310"/>
                  </a:lnTo>
                  <a:lnTo>
                    <a:pt x="22380" y="6786"/>
                  </a:lnTo>
                  <a:lnTo>
                    <a:pt x="22678" y="7321"/>
                  </a:lnTo>
                  <a:lnTo>
                    <a:pt x="22916" y="7857"/>
                  </a:lnTo>
                  <a:lnTo>
                    <a:pt x="23094" y="8452"/>
                  </a:lnTo>
                  <a:lnTo>
                    <a:pt x="23213" y="8988"/>
                  </a:lnTo>
                  <a:lnTo>
                    <a:pt x="23213" y="9524"/>
                  </a:lnTo>
                  <a:lnTo>
                    <a:pt x="23213" y="9524"/>
                  </a:lnTo>
                  <a:lnTo>
                    <a:pt x="23213" y="9881"/>
                  </a:lnTo>
                  <a:lnTo>
                    <a:pt x="23094" y="10178"/>
                  </a:lnTo>
                  <a:lnTo>
                    <a:pt x="22916" y="10476"/>
                  </a:lnTo>
                  <a:lnTo>
                    <a:pt x="22618" y="10714"/>
                  </a:lnTo>
                  <a:lnTo>
                    <a:pt x="22618" y="10714"/>
                  </a:lnTo>
                  <a:lnTo>
                    <a:pt x="22202" y="10892"/>
                  </a:lnTo>
                  <a:lnTo>
                    <a:pt x="21606" y="11071"/>
                  </a:lnTo>
                  <a:lnTo>
                    <a:pt x="20892" y="11130"/>
                  </a:lnTo>
                  <a:lnTo>
                    <a:pt x="19999" y="11190"/>
                  </a:lnTo>
                  <a:lnTo>
                    <a:pt x="19999" y="1119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4135100" y="2639500"/>
              <a:ext cx="726175" cy="684475"/>
            </a:xfrm>
            <a:custGeom>
              <a:avLst/>
              <a:gdLst/>
              <a:ahLst/>
              <a:cxnLst/>
              <a:rect l="l" t="t" r="r" b="b"/>
              <a:pathLst>
                <a:path w="29047" h="27379" extrusionOk="0">
                  <a:moveTo>
                    <a:pt x="28272" y="3869"/>
                  </a:moveTo>
                  <a:lnTo>
                    <a:pt x="28272" y="3869"/>
                  </a:lnTo>
                  <a:lnTo>
                    <a:pt x="27856" y="3215"/>
                  </a:lnTo>
                  <a:lnTo>
                    <a:pt x="27261" y="2619"/>
                  </a:lnTo>
                  <a:lnTo>
                    <a:pt x="26606" y="2084"/>
                  </a:lnTo>
                  <a:lnTo>
                    <a:pt x="25892" y="1667"/>
                  </a:lnTo>
                  <a:lnTo>
                    <a:pt x="25892" y="1667"/>
                  </a:lnTo>
                  <a:lnTo>
                    <a:pt x="25058" y="1250"/>
                  </a:lnTo>
                  <a:lnTo>
                    <a:pt x="24106" y="893"/>
                  </a:lnTo>
                  <a:lnTo>
                    <a:pt x="23035" y="596"/>
                  </a:lnTo>
                  <a:lnTo>
                    <a:pt x="21844" y="358"/>
                  </a:lnTo>
                  <a:lnTo>
                    <a:pt x="20535" y="179"/>
                  </a:lnTo>
                  <a:lnTo>
                    <a:pt x="19106" y="60"/>
                  </a:lnTo>
                  <a:lnTo>
                    <a:pt x="17559" y="1"/>
                  </a:lnTo>
                  <a:lnTo>
                    <a:pt x="15892" y="1"/>
                  </a:lnTo>
                  <a:lnTo>
                    <a:pt x="15892" y="1"/>
                  </a:lnTo>
                  <a:lnTo>
                    <a:pt x="14285" y="1"/>
                  </a:lnTo>
                  <a:lnTo>
                    <a:pt x="12619" y="60"/>
                  </a:lnTo>
                  <a:lnTo>
                    <a:pt x="10952" y="179"/>
                  </a:lnTo>
                  <a:lnTo>
                    <a:pt x="9226" y="358"/>
                  </a:lnTo>
                  <a:lnTo>
                    <a:pt x="7500" y="596"/>
                  </a:lnTo>
                  <a:lnTo>
                    <a:pt x="5774" y="834"/>
                  </a:lnTo>
                  <a:lnTo>
                    <a:pt x="4048" y="1191"/>
                  </a:lnTo>
                  <a:lnTo>
                    <a:pt x="2322" y="1489"/>
                  </a:lnTo>
                  <a:lnTo>
                    <a:pt x="1905" y="1608"/>
                  </a:lnTo>
                  <a:lnTo>
                    <a:pt x="3036" y="4524"/>
                  </a:lnTo>
                  <a:lnTo>
                    <a:pt x="3334" y="4464"/>
                  </a:lnTo>
                  <a:lnTo>
                    <a:pt x="3334" y="4464"/>
                  </a:lnTo>
                  <a:lnTo>
                    <a:pt x="6369" y="4107"/>
                  </a:lnTo>
                  <a:lnTo>
                    <a:pt x="9286" y="3929"/>
                  </a:lnTo>
                  <a:lnTo>
                    <a:pt x="12083" y="3750"/>
                  </a:lnTo>
                  <a:lnTo>
                    <a:pt x="14762" y="3750"/>
                  </a:lnTo>
                  <a:lnTo>
                    <a:pt x="14762" y="3750"/>
                  </a:lnTo>
                  <a:lnTo>
                    <a:pt x="16726" y="3810"/>
                  </a:lnTo>
                  <a:lnTo>
                    <a:pt x="17559" y="3869"/>
                  </a:lnTo>
                  <a:lnTo>
                    <a:pt x="18273" y="3988"/>
                  </a:lnTo>
                  <a:lnTo>
                    <a:pt x="18987" y="4107"/>
                  </a:lnTo>
                  <a:lnTo>
                    <a:pt x="19583" y="4286"/>
                  </a:lnTo>
                  <a:lnTo>
                    <a:pt x="20118" y="4464"/>
                  </a:lnTo>
                  <a:lnTo>
                    <a:pt x="20594" y="4643"/>
                  </a:lnTo>
                  <a:lnTo>
                    <a:pt x="20594" y="4643"/>
                  </a:lnTo>
                  <a:lnTo>
                    <a:pt x="21011" y="4941"/>
                  </a:lnTo>
                  <a:lnTo>
                    <a:pt x="21368" y="5179"/>
                  </a:lnTo>
                  <a:lnTo>
                    <a:pt x="21606" y="5476"/>
                  </a:lnTo>
                  <a:lnTo>
                    <a:pt x="21844" y="5774"/>
                  </a:lnTo>
                  <a:lnTo>
                    <a:pt x="21844" y="5774"/>
                  </a:lnTo>
                  <a:lnTo>
                    <a:pt x="21963" y="6131"/>
                  </a:lnTo>
                  <a:lnTo>
                    <a:pt x="22082" y="6548"/>
                  </a:lnTo>
                  <a:lnTo>
                    <a:pt x="22201" y="6964"/>
                  </a:lnTo>
                  <a:lnTo>
                    <a:pt x="22201" y="7440"/>
                  </a:lnTo>
                  <a:lnTo>
                    <a:pt x="22201" y="9345"/>
                  </a:lnTo>
                  <a:lnTo>
                    <a:pt x="22201" y="9345"/>
                  </a:lnTo>
                  <a:lnTo>
                    <a:pt x="17380" y="9643"/>
                  </a:lnTo>
                  <a:lnTo>
                    <a:pt x="10357" y="10059"/>
                  </a:lnTo>
                  <a:lnTo>
                    <a:pt x="10357" y="10059"/>
                  </a:lnTo>
                  <a:lnTo>
                    <a:pt x="9167" y="10238"/>
                  </a:lnTo>
                  <a:lnTo>
                    <a:pt x="8095" y="10416"/>
                  </a:lnTo>
                  <a:lnTo>
                    <a:pt x="7024" y="10714"/>
                  </a:lnTo>
                  <a:lnTo>
                    <a:pt x="6072" y="11011"/>
                  </a:lnTo>
                  <a:lnTo>
                    <a:pt x="5119" y="11369"/>
                  </a:lnTo>
                  <a:lnTo>
                    <a:pt x="4286" y="11845"/>
                  </a:lnTo>
                  <a:lnTo>
                    <a:pt x="3512" y="12321"/>
                  </a:lnTo>
                  <a:lnTo>
                    <a:pt x="2798" y="12857"/>
                  </a:lnTo>
                  <a:lnTo>
                    <a:pt x="2798" y="12857"/>
                  </a:lnTo>
                  <a:lnTo>
                    <a:pt x="2144" y="13452"/>
                  </a:lnTo>
                  <a:lnTo>
                    <a:pt x="1608" y="14106"/>
                  </a:lnTo>
                  <a:lnTo>
                    <a:pt x="1132" y="14821"/>
                  </a:lnTo>
                  <a:lnTo>
                    <a:pt x="715" y="15535"/>
                  </a:lnTo>
                  <a:lnTo>
                    <a:pt x="418" y="16309"/>
                  </a:lnTo>
                  <a:lnTo>
                    <a:pt x="179" y="17142"/>
                  </a:lnTo>
                  <a:lnTo>
                    <a:pt x="60" y="18035"/>
                  </a:lnTo>
                  <a:lnTo>
                    <a:pt x="1" y="18927"/>
                  </a:lnTo>
                  <a:lnTo>
                    <a:pt x="1" y="18927"/>
                  </a:lnTo>
                  <a:lnTo>
                    <a:pt x="60" y="19939"/>
                  </a:lnTo>
                  <a:lnTo>
                    <a:pt x="239" y="20892"/>
                  </a:lnTo>
                  <a:lnTo>
                    <a:pt x="477" y="21784"/>
                  </a:lnTo>
                  <a:lnTo>
                    <a:pt x="834" y="22618"/>
                  </a:lnTo>
                  <a:lnTo>
                    <a:pt x="1310" y="23391"/>
                  </a:lnTo>
                  <a:lnTo>
                    <a:pt x="1846" y="24046"/>
                  </a:lnTo>
                  <a:lnTo>
                    <a:pt x="2501" y="24701"/>
                  </a:lnTo>
                  <a:lnTo>
                    <a:pt x="3274" y="25296"/>
                  </a:lnTo>
                  <a:lnTo>
                    <a:pt x="3274" y="25296"/>
                  </a:lnTo>
                  <a:lnTo>
                    <a:pt x="4048" y="25772"/>
                  </a:lnTo>
                  <a:lnTo>
                    <a:pt x="4941" y="26189"/>
                  </a:lnTo>
                  <a:lnTo>
                    <a:pt x="5893" y="26546"/>
                  </a:lnTo>
                  <a:lnTo>
                    <a:pt x="6905" y="26843"/>
                  </a:lnTo>
                  <a:lnTo>
                    <a:pt x="8036" y="27081"/>
                  </a:lnTo>
                  <a:lnTo>
                    <a:pt x="9226" y="27200"/>
                  </a:lnTo>
                  <a:lnTo>
                    <a:pt x="10417" y="27319"/>
                  </a:lnTo>
                  <a:lnTo>
                    <a:pt x="11726" y="27379"/>
                  </a:lnTo>
                  <a:lnTo>
                    <a:pt x="11726" y="27379"/>
                  </a:lnTo>
                  <a:lnTo>
                    <a:pt x="13036" y="27319"/>
                  </a:lnTo>
                  <a:lnTo>
                    <a:pt x="14404" y="27141"/>
                  </a:lnTo>
                  <a:lnTo>
                    <a:pt x="15833" y="26903"/>
                  </a:lnTo>
                  <a:lnTo>
                    <a:pt x="16547" y="26665"/>
                  </a:lnTo>
                  <a:lnTo>
                    <a:pt x="17261" y="26427"/>
                  </a:lnTo>
                  <a:lnTo>
                    <a:pt x="17976" y="26129"/>
                  </a:lnTo>
                  <a:lnTo>
                    <a:pt x="18690" y="25832"/>
                  </a:lnTo>
                  <a:lnTo>
                    <a:pt x="19404" y="25415"/>
                  </a:lnTo>
                  <a:lnTo>
                    <a:pt x="20059" y="24998"/>
                  </a:lnTo>
                  <a:lnTo>
                    <a:pt x="20773" y="24463"/>
                  </a:lnTo>
                  <a:lnTo>
                    <a:pt x="21428" y="23927"/>
                  </a:lnTo>
                  <a:lnTo>
                    <a:pt x="22082" y="23272"/>
                  </a:lnTo>
                  <a:lnTo>
                    <a:pt x="22737" y="22558"/>
                  </a:lnTo>
                  <a:lnTo>
                    <a:pt x="22737" y="26843"/>
                  </a:lnTo>
                  <a:lnTo>
                    <a:pt x="29046" y="26843"/>
                  </a:lnTo>
                  <a:lnTo>
                    <a:pt x="29046" y="7143"/>
                  </a:lnTo>
                  <a:lnTo>
                    <a:pt x="29046" y="7143"/>
                  </a:lnTo>
                  <a:lnTo>
                    <a:pt x="28987" y="6190"/>
                  </a:lnTo>
                  <a:lnTo>
                    <a:pt x="28868" y="5357"/>
                  </a:lnTo>
                  <a:lnTo>
                    <a:pt x="28629" y="4583"/>
                  </a:lnTo>
                  <a:lnTo>
                    <a:pt x="28272" y="3869"/>
                  </a:lnTo>
                  <a:lnTo>
                    <a:pt x="28272" y="3869"/>
                  </a:lnTo>
                  <a:close/>
                  <a:moveTo>
                    <a:pt x="22201" y="17618"/>
                  </a:moveTo>
                  <a:lnTo>
                    <a:pt x="22201" y="17618"/>
                  </a:lnTo>
                  <a:lnTo>
                    <a:pt x="22201" y="18094"/>
                  </a:lnTo>
                  <a:lnTo>
                    <a:pt x="22082" y="18570"/>
                  </a:lnTo>
                  <a:lnTo>
                    <a:pt x="21904" y="19046"/>
                  </a:lnTo>
                  <a:lnTo>
                    <a:pt x="21606" y="19523"/>
                  </a:lnTo>
                  <a:lnTo>
                    <a:pt x="21309" y="19999"/>
                  </a:lnTo>
                  <a:lnTo>
                    <a:pt x="20892" y="20475"/>
                  </a:lnTo>
                  <a:lnTo>
                    <a:pt x="20416" y="20892"/>
                  </a:lnTo>
                  <a:lnTo>
                    <a:pt x="19880" y="21308"/>
                  </a:lnTo>
                  <a:lnTo>
                    <a:pt x="19880" y="21308"/>
                  </a:lnTo>
                  <a:lnTo>
                    <a:pt x="19285" y="21725"/>
                  </a:lnTo>
                  <a:lnTo>
                    <a:pt x="18690" y="22082"/>
                  </a:lnTo>
                  <a:lnTo>
                    <a:pt x="18035" y="22379"/>
                  </a:lnTo>
                  <a:lnTo>
                    <a:pt x="17321" y="22618"/>
                  </a:lnTo>
                  <a:lnTo>
                    <a:pt x="16607" y="22856"/>
                  </a:lnTo>
                  <a:lnTo>
                    <a:pt x="15773" y="23034"/>
                  </a:lnTo>
                  <a:lnTo>
                    <a:pt x="14881" y="23094"/>
                  </a:lnTo>
                  <a:lnTo>
                    <a:pt x="13928" y="23153"/>
                  </a:lnTo>
                  <a:lnTo>
                    <a:pt x="13928" y="23153"/>
                  </a:lnTo>
                  <a:lnTo>
                    <a:pt x="13155" y="23094"/>
                  </a:lnTo>
                  <a:lnTo>
                    <a:pt x="12381" y="23094"/>
                  </a:lnTo>
                  <a:lnTo>
                    <a:pt x="11726" y="22975"/>
                  </a:lnTo>
                  <a:lnTo>
                    <a:pt x="11071" y="22856"/>
                  </a:lnTo>
                  <a:lnTo>
                    <a:pt x="10476" y="22677"/>
                  </a:lnTo>
                  <a:lnTo>
                    <a:pt x="9941" y="22498"/>
                  </a:lnTo>
                  <a:lnTo>
                    <a:pt x="9405" y="22260"/>
                  </a:lnTo>
                  <a:lnTo>
                    <a:pt x="8988" y="22022"/>
                  </a:lnTo>
                  <a:lnTo>
                    <a:pt x="8988" y="22022"/>
                  </a:lnTo>
                  <a:lnTo>
                    <a:pt x="8572" y="21665"/>
                  </a:lnTo>
                  <a:lnTo>
                    <a:pt x="8155" y="21308"/>
                  </a:lnTo>
                  <a:lnTo>
                    <a:pt x="7857" y="20951"/>
                  </a:lnTo>
                  <a:lnTo>
                    <a:pt x="7619" y="20534"/>
                  </a:lnTo>
                  <a:lnTo>
                    <a:pt x="7441" y="20058"/>
                  </a:lnTo>
                  <a:lnTo>
                    <a:pt x="7262" y="19582"/>
                  </a:lnTo>
                  <a:lnTo>
                    <a:pt x="7203" y="19046"/>
                  </a:lnTo>
                  <a:lnTo>
                    <a:pt x="7143" y="18511"/>
                  </a:lnTo>
                  <a:lnTo>
                    <a:pt x="7143" y="18511"/>
                  </a:lnTo>
                  <a:lnTo>
                    <a:pt x="7203" y="17916"/>
                  </a:lnTo>
                  <a:lnTo>
                    <a:pt x="7262" y="17380"/>
                  </a:lnTo>
                  <a:lnTo>
                    <a:pt x="7381" y="16904"/>
                  </a:lnTo>
                  <a:lnTo>
                    <a:pt x="7560" y="16428"/>
                  </a:lnTo>
                  <a:lnTo>
                    <a:pt x="7738" y="15951"/>
                  </a:lnTo>
                  <a:lnTo>
                    <a:pt x="7976" y="15535"/>
                  </a:lnTo>
                  <a:lnTo>
                    <a:pt x="8274" y="15118"/>
                  </a:lnTo>
                  <a:lnTo>
                    <a:pt x="8572" y="14761"/>
                  </a:lnTo>
                  <a:lnTo>
                    <a:pt x="8572" y="14761"/>
                  </a:lnTo>
                  <a:lnTo>
                    <a:pt x="8929" y="14404"/>
                  </a:lnTo>
                  <a:lnTo>
                    <a:pt x="9345" y="14106"/>
                  </a:lnTo>
                  <a:lnTo>
                    <a:pt x="9762" y="13868"/>
                  </a:lnTo>
                  <a:lnTo>
                    <a:pt x="10238" y="13630"/>
                  </a:lnTo>
                  <a:lnTo>
                    <a:pt x="10774" y="13452"/>
                  </a:lnTo>
                  <a:lnTo>
                    <a:pt x="11309" y="13273"/>
                  </a:lnTo>
                  <a:lnTo>
                    <a:pt x="11905" y="13154"/>
                  </a:lnTo>
                  <a:lnTo>
                    <a:pt x="12559" y="13095"/>
                  </a:lnTo>
                  <a:lnTo>
                    <a:pt x="12559" y="13095"/>
                  </a:lnTo>
                  <a:lnTo>
                    <a:pt x="18273" y="12678"/>
                  </a:lnTo>
                  <a:lnTo>
                    <a:pt x="22201" y="12380"/>
                  </a:lnTo>
                  <a:lnTo>
                    <a:pt x="22201" y="17618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5"/>
          <p:cNvSpPr txBox="1">
            <a:spLocks noGrp="1"/>
          </p:cNvSpPr>
          <p:nvPr>
            <p:ph type="body" idx="2"/>
          </p:nvPr>
        </p:nvSpPr>
        <p:spPr>
          <a:xfrm>
            <a:off x="404400" y="734400"/>
            <a:ext cx="8368800" cy="40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●"/>
              <a:defRPr sz="1700">
                <a:latin typeface="Inter"/>
                <a:ea typeface="Inter"/>
                <a:cs typeface="Inter"/>
                <a:sym typeface="Inter"/>
              </a:defRPr>
            </a:lvl1pPr>
            <a:lvl2pPr marL="914400" lvl="1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○"/>
              <a:defRPr sz="17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■"/>
              <a:defRPr sz="17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●"/>
              <a:defRPr sz="17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○"/>
              <a:defRPr sz="17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■"/>
              <a:defRPr sz="17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●"/>
              <a:defRPr sz="17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○"/>
              <a:defRPr sz="17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36550" rtl="0">
              <a:spcBef>
                <a:spcPts val="0"/>
              </a:spcBef>
              <a:spcAft>
                <a:spcPts val="0"/>
              </a:spcAft>
              <a:buSzPts val="1700"/>
              <a:buFont typeface="Inter"/>
              <a:buChar char="■"/>
              <a:defRPr sz="17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 dirty="0"/>
          </a:p>
        </p:txBody>
      </p:sp>
      <p:sp>
        <p:nvSpPr>
          <p:cNvPr id="60" name="Google Shape;60;p5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dirty="0"/>
          </a:p>
        </p:txBody>
      </p:sp>
      <p:grpSp>
        <p:nvGrpSpPr>
          <p:cNvPr id="62" name="Google Shape;62;p5"/>
          <p:cNvGrpSpPr/>
          <p:nvPr/>
        </p:nvGrpSpPr>
        <p:grpSpPr>
          <a:xfrm>
            <a:off x="4610196" y="0"/>
            <a:ext cx="4533805" cy="5143405"/>
            <a:chOff x="4610196" y="0"/>
            <a:chExt cx="4533805" cy="5143405"/>
          </a:xfrm>
          <a:solidFill>
            <a:srgbClr val="B4D7FE"/>
          </a:solidFill>
        </p:grpSpPr>
        <p:sp>
          <p:nvSpPr>
            <p:cNvPr id="63" name="Google Shape;63;p5"/>
            <p:cNvSpPr/>
            <p:nvPr/>
          </p:nvSpPr>
          <p:spPr>
            <a:xfrm>
              <a:off x="4610196" y="0"/>
              <a:ext cx="4533805" cy="5143405"/>
            </a:xfrm>
            <a:custGeom>
              <a:avLst/>
              <a:gdLst/>
              <a:ahLst/>
              <a:cxnLst/>
              <a:rect l="l" t="t" r="r" b="b"/>
              <a:pathLst>
                <a:path w="184714" h="209550" extrusionOk="0">
                  <a:moveTo>
                    <a:pt x="111760" y="0"/>
                  </a:moveTo>
                  <a:lnTo>
                    <a:pt x="0" y="209550"/>
                  </a:lnTo>
                  <a:lnTo>
                    <a:pt x="184714" y="209550"/>
                  </a:lnTo>
                  <a:lnTo>
                    <a:pt x="1847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>
              <a:off x="8130526" y="4796754"/>
              <a:ext cx="780812" cy="101971"/>
              <a:chOff x="238125" y="2391025"/>
              <a:chExt cx="7143750" cy="932950"/>
            </a:xfrm>
            <a:grpFill/>
          </p:grpSpPr>
          <p:sp>
            <p:nvSpPr>
              <p:cNvPr id="65" name="Google Shape;65;p5"/>
              <p:cNvSpPr/>
              <p:nvPr/>
            </p:nvSpPr>
            <p:spPr>
              <a:xfrm>
                <a:off x="1361525" y="2638025"/>
                <a:ext cx="738075" cy="672575"/>
              </a:xfrm>
              <a:custGeom>
                <a:avLst/>
                <a:gdLst/>
                <a:ahLst/>
                <a:cxnLst/>
                <a:rect l="l" t="t" r="r" b="b"/>
                <a:pathLst>
                  <a:path w="29523" h="26903" extrusionOk="0">
                    <a:moveTo>
                      <a:pt x="6845" y="0"/>
                    </a:moveTo>
                    <a:lnTo>
                      <a:pt x="1" y="536"/>
                    </a:lnTo>
                    <a:lnTo>
                      <a:pt x="1" y="26902"/>
                    </a:lnTo>
                    <a:lnTo>
                      <a:pt x="6845" y="26902"/>
                    </a:lnTo>
                    <a:lnTo>
                      <a:pt x="6845" y="12618"/>
                    </a:lnTo>
                    <a:lnTo>
                      <a:pt x="6905" y="11666"/>
                    </a:lnTo>
                    <a:lnTo>
                      <a:pt x="7024" y="10773"/>
                    </a:lnTo>
                    <a:lnTo>
                      <a:pt x="7262" y="9940"/>
                    </a:lnTo>
                    <a:lnTo>
                      <a:pt x="7560" y="9166"/>
                    </a:lnTo>
                    <a:lnTo>
                      <a:pt x="7917" y="8452"/>
                    </a:lnTo>
                    <a:lnTo>
                      <a:pt x="8333" y="7737"/>
                    </a:lnTo>
                    <a:lnTo>
                      <a:pt x="8869" y="7083"/>
                    </a:lnTo>
                    <a:lnTo>
                      <a:pt x="9464" y="6488"/>
                    </a:lnTo>
                    <a:lnTo>
                      <a:pt x="10119" y="6011"/>
                    </a:lnTo>
                    <a:lnTo>
                      <a:pt x="10833" y="5535"/>
                    </a:lnTo>
                    <a:lnTo>
                      <a:pt x="11607" y="5119"/>
                    </a:lnTo>
                    <a:lnTo>
                      <a:pt x="12440" y="4762"/>
                    </a:lnTo>
                    <a:lnTo>
                      <a:pt x="13333" y="4523"/>
                    </a:lnTo>
                    <a:lnTo>
                      <a:pt x="14285" y="4345"/>
                    </a:lnTo>
                    <a:lnTo>
                      <a:pt x="15297" y="4226"/>
                    </a:lnTo>
                    <a:lnTo>
                      <a:pt x="16368" y="4166"/>
                    </a:lnTo>
                    <a:lnTo>
                      <a:pt x="17083" y="4226"/>
                    </a:lnTo>
                    <a:lnTo>
                      <a:pt x="17797" y="4285"/>
                    </a:lnTo>
                    <a:lnTo>
                      <a:pt x="18392" y="4464"/>
                    </a:lnTo>
                    <a:lnTo>
                      <a:pt x="19047" y="4642"/>
                    </a:lnTo>
                    <a:lnTo>
                      <a:pt x="19582" y="4940"/>
                    </a:lnTo>
                    <a:lnTo>
                      <a:pt x="20118" y="5238"/>
                    </a:lnTo>
                    <a:lnTo>
                      <a:pt x="20535" y="5595"/>
                    </a:lnTo>
                    <a:lnTo>
                      <a:pt x="21011" y="6011"/>
                    </a:lnTo>
                    <a:lnTo>
                      <a:pt x="21368" y="6488"/>
                    </a:lnTo>
                    <a:lnTo>
                      <a:pt x="21725" y="6964"/>
                    </a:lnTo>
                    <a:lnTo>
                      <a:pt x="21963" y="7559"/>
                    </a:lnTo>
                    <a:lnTo>
                      <a:pt x="22261" y="8154"/>
                    </a:lnTo>
                    <a:lnTo>
                      <a:pt x="22439" y="8809"/>
                    </a:lnTo>
                    <a:lnTo>
                      <a:pt x="22558" y="9463"/>
                    </a:lnTo>
                    <a:lnTo>
                      <a:pt x="22677" y="10237"/>
                    </a:lnTo>
                    <a:lnTo>
                      <a:pt x="22677" y="11011"/>
                    </a:lnTo>
                    <a:lnTo>
                      <a:pt x="22677" y="26902"/>
                    </a:lnTo>
                    <a:lnTo>
                      <a:pt x="29522" y="26902"/>
                    </a:lnTo>
                    <a:lnTo>
                      <a:pt x="29522" y="9166"/>
                    </a:lnTo>
                    <a:lnTo>
                      <a:pt x="29463" y="8154"/>
                    </a:lnTo>
                    <a:lnTo>
                      <a:pt x="29344" y="7142"/>
                    </a:lnTo>
                    <a:lnTo>
                      <a:pt x="29105" y="6249"/>
                    </a:lnTo>
                    <a:lnTo>
                      <a:pt x="28808" y="5357"/>
                    </a:lnTo>
                    <a:lnTo>
                      <a:pt x="28391" y="4523"/>
                    </a:lnTo>
                    <a:lnTo>
                      <a:pt x="27915" y="3750"/>
                    </a:lnTo>
                    <a:lnTo>
                      <a:pt x="27320" y="3095"/>
                    </a:lnTo>
                    <a:lnTo>
                      <a:pt x="26606" y="2440"/>
                    </a:lnTo>
                    <a:lnTo>
                      <a:pt x="25891" y="1905"/>
                    </a:lnTo>
                    <a:lnTo>
                      <a:pt x="25058" y="1369"/>
                    </a:lnTo>
                    <a:lnTo>
                      <a:pt x="24106" y="952"/>
                    </a:lnTo>
                    <a:lnTo>
                      <a:pt x="23154" y="655"/>
                    </a:lnTo>
                    <a:lnTo>
                      <a:pt x="22082" y="357"/>
                    </a:lnTo>
                    <a:lnTo>
                      <a:pt x="21011" y="179"/>
                    </a:lnTo>
                    <a:lnTo>
                      <a:pt x="19821" y="60"/>
                    </a:lnTo>
                    <a:lnTo>
                      <a:pt x="17618" y="60"/>
                    </a:lnTo>
                    <a:lnTo>
                      <a:pt x="16726" y="119"/>
                    </a:lnTo>
                    <a:lnTo>
                      <a:pt x="15773" y="238"/>
                    </a:lnTo>
                    <a:lnTo>
                      <a:pt x="14880" y="417"/>
                    </a:lnTo>
                    <a:lnTo>
                      <a:pt x="13988" y="595"/>
                    </a:lnTo>
                    <a:lnTo>
                      <a:pt x="13154" y="833"/>
                    </a:lnTo>
                    <a:lnTo>
                      <a:pt x="12321" y="1131"/>
                    </a:lnTo>
                    <a:lnTo>
                      <a:pt x="11488" y="1488"/>
                    </a:lnTo>
                    <a:lnTo>
                      <a:pt x="10833" y="1845"/>
                    </a:lnTo>
                    <a:lnTo>
                      <a:pt x="10178" y="2202"/>
                    </a:lnTo>
                    <a:lnTo>
                      <a:pt x="9524" y="2619"/>
                    </a:lnTo>
                    <a:lnTo>
                      <a:pt x="8929" y="3035"/>
                    </a:lnTo>
                    <a:lnTo>
                      <a:pt x="8333" y="3512"/>
                    </a:lnTo>
                    <a:lnTo>
                      <a:pt x="7798" y="3988"/>
                    </a:lnTo>
                    <a:lnTo>
                      <a:pt x="7322" y="4464"/>
                    </a:lnTo>
                    <a:lnTo>
                      <a:pt x="6845" y="5000"/>
                    </a:lnTo>
                    <a:lnTo>
                      <a:pt x="684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2266225" y="2391025"/>
                <a:ext cx="788650" cy="932950"/>
              </a:xfrm>
              <a:custGeom>
                <a:avLst/>
                <a:gdLst/>
                <a:ahLst/>
                <a:cxnLst/>
                <a:rect l="l" t="t" r="r" b="b"/>
                <a:pathLst>
                  <a:path w="31546" h="37318" extrusionOk="0">
                    <a:moveTo>
                      <a:pt x="31545" y="36782"/>
                    </a:moveTo>
                    <a:lnTo>
                      <a:pt x="31545" y="0"/>
                    </a:lnTo>
                    <a:lnTo>
                      <a:pt x="24701" y="536"/>
                    </a:lnTo>
                    <a:lnTo>
                      <a:pt x="24701" y="13987"/>
                    </a:lnTo>
                    <a:lnTo>
                      <a:pt x="24701" y="13987"/>
                    </a:lnTo>
                    <a:lnTo>
                      <a:pt x="23570" y="13094"/>
                    </a:lnTo>
                    <a:lnTo>
                      <a:pt x="22320" y="12261"/>
                    </a:lnTo>
                    <a:lnTo>
                      <a:pt x="21070" y="11547"/>
                    </a:lnTo>
                    <a:lnTo>
                      <a:pt x="19760" y="10951"/>
                    </a:lnTo>
                    <a:lnTo>
                      <a:pt x="18332" y="10535"/>
                    </a:lnTo>
                    <a:lnTo>
                      <a:pt x="16904" y="10178"/>
                    </a:lnTo>
                    <a:lnTo>
                      <a:pt x="15416" y="9999"/>
                    </a:lnTo>
                    <a:lnTo>
                      <a:pt x="13928" y="9940"/>
                    </a:lnTo>
                    <a:lnTo>
                      <a:pt x="13928" y="9940"/>
                    </a:lnTo>
                    <a:lnTo>
                      <a:pt x="12380" y="9999"/>
                    </a:lnTo>
                    <a:lnTo>
                      <a:pt x="10952" y="10118"/>
                    </a:lnTo>
                    <a:lnTo>
                      <a:pt x="9583" y="10416"/>
                    </a:lnTo>
                    <a:lnTo>
                      <a:pt x="8273" y="10832"/>
                    </a:lnTo>
                    <a:lnTo>
                      <a:pt x="7023" y="11308"/>
                    </a:lnTo>
                    <a:lnTo>
                      <a:pt x="5893" y="11963"/>
                    </a:lnTo>
                    <a:lnTo>
                      <a:pt x="4821" y="12677"/>
                    </a:lnTo>
                    <a:lnTo>
                      <a:pt x="4345" y="13035"/>
                    </a:lnTo>
                    <a:lnTo>
                      <a:pt x="3869" y="13511"/>
                    </a:lnTo>
                    <a:lnTo>
                      <a:pt x="3869" y="13511"/>
                    </a:lnTo>
                    <a:lnTo>
                      <a:pt x="3393" y="13927"/>
                    </a:lnTo>
                    <a:lnTo>
                      <a:pt x="2976" y="14403"/>
                    </a:lnTo>
                    <a:lnTo>
                      <a:pt x="2560" y="14939"/>
                    </a:lnTo>
                    <a:lnTo>
                      <a:pt x="2202" y="15475"/>
                    </a:lnTo>
                    <a:lnTo>
                      <a:pt x="1845" y="16010"/>
                    </a:lnTo>
                    <a:lnTo>
                      <a:pt x="1548" y="16546"/>
                    </a:lnTo>
                    <a:lnTo>
                      <a:pt x="1012" y="17796"/>
                    </a:lnTo>
                    <a:lnTo>
                      <a:pt x="536" y="19046"/>
                    </a:lnTo>
                    <a:lnTo>
                      <a:pt x="238" y="20415"/>
                    </a:lnTo>
                    <a:lnTo>
                      <a:pt x="60" y="21843"/>
                    </a:lnTo>
                    <a:lnTo>
                      <a:pt x="0" y="23272"/>
                    </a:lnTo>
                    <a:lnTo>
                      <a:pt x="0" y="23272"/>
                    </a:lnTo>
                    <a:lnTo>
                      <a:pt x="60" y="24819"/>
                    </a:lnTo>
                    <a:lnTo>
                      <a:pt x="238" y="26307"/>
                    </a:lnTo>
                    <a:lnTo>
                      <a:pt x="595" y="27736"/>
                    </a:lnTo>
                    <a:lnTo>
                      <a:pt x="1012" y="29045"/>
                    </a:lnTo>
                    <a:lnTo>
                      <a:pt x="1548" y="30295"/>
                    </a:lnTo>
                    <a:lnTo>
                      <a:pt x="2202" y="31426"/>
                    </a:lnTo>
                    <a:lnTo>
                      <a:pt x="2560" y="32021"/>
                    </a:lnTo>
                    <a:lnTo>
                      <a:pt x="2976" y="32497"/>
                    </a:lnTo>
                    <a:lnTo>
                      <a:pt x="3393" y="33033"/>
                    </a:lnTo>
                    <a:lnTo>
                      <a:pt x="3869" y="33509"/>
                    </a:lnTo>
                    <a:lnTo>
                      <a:pt x="3869" y="33509"/>
                    </a:lnTo>
                    <a:lnTo>
                      <a:pt x="4821" y="34342"/>
                    </a:lnTo>
                    <a:lnTo>
                      <a:pt x="5893" y="35116"/>
                    </a:lnTo>
                    <a:lnTo>
                      <a:pt x="7023" y="35771"/>
                    </a:lnTo>
                    <a:lnTo>
                      <a:pt x="8273" y="36306"/>
                    </a:lnTo>
                    <a:lnTo>
                      <a:pt x="9583" y="36723"/>
                    </a:lnTo>
                    <a:lnTo>
                      <a:pt x="11011" y="37080"/>
                    </a:lnTo>
                    <a:lnTo>
                      <a:pt x="12499" y="37258"/>
                    </a:lnTo>
                    <a:lnTo>
                      <a:pt x="14047" y="37318"/>
                    </a:lnTo>
                    <a:lnTo>
                      <a:pt x="14047" y="37318"/>
                    </a:lnTo>
                    <a:lnTo>
                      <a:pt x="14880" y="37318"/>
                    </a:lnTo>
                    <a:lnTo>
                      <a:pt x="15713" y="37258"/>
                    </a:lnTo>
                    <a:lnTo>
                      <a:pt x="16546" y="37139"/>
                    </a:lnTo>
                    <a:lnTo>
                      <a:pt x="17320" y="37020"/>
                    </a:lnTo>
                    <a:lnTo>
                      <a:pt x="18094" y="36842"/>
                    </a:lnTo>
                    <a:lnTo>
                      <a:pt x="18868" y="36663"/>
                    </a:lnTo>
                    <a:lnTo>
                      <a:pt x="19641" y="36425"/>
                    </a:lnTo>
                    <a:lnTo>
                      <a:pt x="20356" y="36128"/>
                    </a:lnTo>
                    <a:lnTo>
                      <a:pt x="21070" y="35830"/>
                    </a:lnTo>
                    <a:lnTo>
                      <a:pt x="21725" y="35473"/>
                    </a:lnTo>
                    <a:lnTo>
                      <a:pt x="22379" y="35116"/>
                    </a:lnTo>
                    <a:lnTo>
                      <a:pt x="23034" y="34699"/>
                    </a:lnTo>
                    <a:lnTo>
                      <a:pt x="23629" y="34283"/>
                    </a:lnTo>
                    <a:lnTo>
                      <a:pt x="24224" y="33806"/>
                    </a:lnTo>
                    <a:lnTo>
                      <a:pt x="24760" y="33271"/>
                    </a:lnTo>
                    <a:lnTo>
                      <a:pt x="25296" y="32735"/>
                    </a:lnTo>
                    <a:lnTo>
                      <a:pt x="25296" y="36782"/>
                    </a:lnTo>
                    <a:lnTo>
                      <a:pt x="31545" y="36782"/>
                    </a:lnTo>
                    <a:lnTo>
                      <a:pt x="31545" y="36782"/>
                    </a:lnTo>
                    <a:close/>
                    <a:moveTo>
                      <a:pt x="9583" y="16487"/>
                    </a:moveTo>
                    <a:lnTo>
                      <a:pt x="9583" y="16487"/>
                    </a:lnTo>
                    <a:lnTo>
                      <a:pt x="10178" y="15891"/>
                    </a:lnTo>
                    <a:lnTo>
                      <a:pt x="10833" y="15296"/>
                    </a:lnTo>
                    <a:lnTo>
                      <a:pt x="11547" y="14820"/>
                    </a:lnTo>
                    <a:lnTo>
                      <a:pt x="12261" y="14403"/>
                    </a:lnTo>
                    <a:lnTo>
                      <a:pt x="13035" y="14106"/>
                    </a:lnTo>
                    <a:lnTo>
                      <a:pt x="13868" y="13868"/>
                    </a:lnTo>
                    <a:lnTo>
                      <a:pt x="14761" y="13749"/>
                    </a:lnTo>
                    <a:lnTo>
                      <a:pt x="15654" y="13689"/>
                    </a:lnTo>
                    <a:lnTo>
                      <a:pt x="15654" y="13689"/>
                    </a:lnTo>
                    <a:lnTo>
                      <a:pt x="16606" y="13749"/>
                    </a:lnTo>
                    <a:lnTo>
                      <a:pt x="17558" y="13868"/>
                    </a:lnTo>
                    <a:lnTo>
                      <a:pt x="18451" y="14106"/>
                    </a:lnTo>
                    <a:lnTo>
                      <a:pt x="19284" y="14403"/>
                    </a:lnTo>
                    <a:lnTo>
                      <a:pt x="20058" y="14820"/>
                    </a:lnTo>
                    <a:lnTo>
                      <a:pt x="20832" y="15296"/>
                    </a:lnTo>
                    <a:lnTo>
                      <a:pt x="21546" y="15891"/>
                    </a:lnTo>
                    <a:lnTo>
                      <a:pt x="22141" y="16487"/>
                    </a:lnTo>
                    <a:lnTo>
                      <a:pt x="22141" y="16487"/>
                    </a:lnTo>
                    <a:lnTo>
                      <a:pt x="22736" y="17201"/>
                    </a:lnTo>
                    <a:lnTo>
                      <a:pt x="23272" y="17915"/>
                    </a:lnTo>
                    <a:lnTo>
                      <a:pt x="23689" y="18748"/>
                    </a:lnTo>
                    <a:lnTo>
                      <a:pt x="24046" y="19582"/>
                    </a:lnTo>
                    <a:lnTo>
                      <a:pt x="24343" y="20534"/>
                    </a:lnTo>
                    <a:lnTo>
                      <a:pt x="24581" y="21486"/>
                    </a:lnTo>
                    <a:lnTo>
                      <a:pt x="24701" y="22498"/>
                    </a:lnTo>
                    <a:lnTo>
                      <a:pt x="24760" y="23569"/>
                    </a:lnTo>
                    <a:lnTo>
                      <a:pt x="24760" y="23569"/>
                    </a:lnTo>
                    <a:lnTo>
                      <a:pt x="24701" y="24641"/>
                    </a:lnTo>
                    <a:lnTo>
                      <a:pt x="24581" y="25712"/>
                    </a:lnTo>
                    <a:lnTo>
                      <a:pt x="24403" y="26664"/>
                    </a:lnTo>
                    <a:lnTo>
                      <a:pt x="24105" y="27617"/>
                    </a:lnTo>
                    <a:lnTo>
                      <a:pt x="23748" y="28509"/>
                    </a:lnTo>
                    <a:lnTo>
                      <a:pt x="23272" y="29343"/>
                    </a:lnTo>
                    <a:lnTo>
                      <a:pt x="22796" y="30057"/>
                    </a:lnTo>
                    <a:lnTo>
                      <a:pt x="22201" y="30771"/>
                    </a:lnTo>
                    <a:lnTo>
                      <a:pt x="22201" y="30771"/>
                    </a:lnTo>
                    <a:lnTo>
                      <a:pt x="21606" y="31366"/>
                    </a:lnTo>
                    <a:lnTo>
                      <a:pt x="20891" y="31961"/>
                    </a:lnTo>
                    <a:lnTo>
                      <a:pt x="20177" y="32437"/>
                    </a:lnTo>
                    <a:lnTo>
                      <a:pt x="19344" y="32795"/>
                    </a:lnTo>
                    <a:lnTo>
                      <a:pt x="18511" y="33092"/>
                    </a:lnTo>
                    <a:lnTo>
                      <a:pt x="17618" y="33330"/>
                    </a:lnTo>
                    <a:lnTo>
                      <a:pt x="16665" y="33509"/>
                    </a:lnTo>
                    <a:lnTo>
                      <a:pt x="15654" y="33509"/>
                    </a:lnTo>
                    <a:lnTo>
                      <a:pt x="15654" y="33509"/>
                    </a:lnTo>
                    <a:lnTo>
                      <a:pt x="14761" y="33509"/>
                    </a:lnTo>
                    <a:lnTo>
                      <a:pt x="13868" y="33330"/>
                    </a:lnTo>
                    <a:lnTo>
                      <a:pt x="13035" y="33092"/>
                    </a:lnTo>
                    <a:lnTo>
                      <a:pt x="12261" y="32795"/>
                    </a:lnTo>
                    <a:lnTo>
                      <a:pt x="11487" y="32378"/>
                    </a:lnTo>
                    <a:lnTo>
                      <a:pt x="10773" y="31902"/>
                    </a:lnTo>
                    <a:lnTo>
                      <a:pt x="10178" y="31366"/>
                    </a:lnTo>
                    <a:lnTo>
                      <a:pt x="9583" y="30771"/>
                    </a:lnTo>
                    <a:lnTo>
                      <a:pt x="9583" y="30771"/>
                    </a:lnTo>
                    <a:lnTo>
                      <a:pt x="9047" y="30057"/>
                    </a:lnTo>
                    <a:lnTo>
                      <a:pt x="8571" y="29283"/>
                    </a:lnTo>
                    <a:lnTo>
                      <a:pt x="8154" y="28450"/>
                    </a:lnTo>
                    <a:lnTo>
                      <a:pt x="7797" y="27557"/>
                    </a:lnTo>
                    <a:lnTo>
                      <a:pt x="7500" y="26605"/>
                    </a:lnTo>
                    <a:lnTo>
                      <a:pt x="7321" y="25593"/>
                    </a:lnTo>
                    <a:lnTo>
                      <a:pt x="7202" y="24522"/>
                    </a:lnTo>
                    <a:lnTo>
                      <a:pt x="7142" y="23450"/>
                    </a:lnTo>
                    <a:lnTo>
                      <a:pt x="7142" y="23450"/>
                    </a:lnTo>
                    <a:lnTo>
                      <a:pt x="7202" y="22379"/>
                    </a:lnTo>
                    <a:lnTo>
                      <a:pt x="7321" y="21427"/>
                    </a:lnTo>
                    <a:lnTo>
                      <a:pt x="7559" y="20474"/>
                    </a:lnTo>
                    <a:lnTo>
                      <a:pt x="7857" y="19582"/>
                    </a:lnTo>
                    <a:lnTo>
                      <a:pt x="8214" y="18689"/>
                    </a:lnTo>
                    <a:lnTo>
                      <a:pt x="8630" y="17915"/>
                    </a:lnTo>
                    <a:lnTo>
                      <a:pt x="9107" y="17141"/>
                    </a:lnTo>
                    <a:lnTo>
                      <a:pt x="9583" y="16487"/>
                    </a:lnTo>
                    <a:lnTo>
                      <a:pt x="9583" y="1648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5"/>
              <p:cNvSpPr/>
              <p:nvPr/>
            </p:nvSpPr>
            <p:spPr>
              <a:xfrm>
                <a:off x="4972825" y="2651400"/>
                <a:ext cx="827350" cy="659200"/>
              </a:xfrm>
              <a:custGeom>
                <a:avLst/>
                <a:gdLst/>
                <a:ahLst/>
                <a:cxnLst/>
                <a:rect l="l" t="t" r="r" b="b"/>
                <a:pathLst>
                  <a:path w="33094" h="26368" extrusionOk="0">
                    <a:moveTo>
                      <a:pt x="1" y="1"/>
                    </a:moveTo>
                    <a:lnTo>
                      <a:pt x="13750" y="26367"/>
                    </a:lnTo>
                    <a:lnTo>
                      <a:pt x="19047" y="26367"/>
                    </a:lnTo>
                    <a:lnTo>
                      <a:pt x="33093" y="1"/>
                    </a:lnTo>
                    <a:lnTo>
                      <a:pt x="28451" y="1"/>
                    </a:lnTo>
                    <a:lnTo>
                      <a:pt x="18035" y="19642"/>
                    </a:lnTo>
                    <a:lnTo>
                      <a:pt x="791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5"/>
              <p:cNvSpPr/>
              <p:nvPr/>
            </p:nvSpPr>
            <p:spPr>
              <a:xfrm>
                <a:off x="5838825" y="2639500"/>
                <a:ext cx="827350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33094" h="27379" extrusionOk="0">
                    <a:moveTo>
                      <a:pt x="16607" y="1"/>
                    </a:moveTo>
                    <a:lnTo>
                      <a:pt x="16607" y="1"/>
                    </a:lnTo>
                    <a:lnTo>
                      <a:pt x="14821" y="60"/>
                    </a:lnTo>
                    <a:lnTo>
                      <a:pt x="13155" y="179"/>
                    </a:lnTo>
                    <a:lnTo>
                      <a:pt x="11548" y="477"/>
                    </a:lnTo>
                    <a:lnTo>
                      <a:pt x="10000" y="893"/>
                    </a:lnTo>
                    <a:lnTo>
                      <a:pt x="8572" y="1369"/>
                    </a:lnTo>
                    <a:lnTo>
                      <a:pt x="7203" y="1965"/>
                    </a:lnTo>
                    <a:lnTo>
                      <a:pt x="5953" y="2679"/>
                    </a:lnTo>
                    <a:lnTo>
                      <a:pt x="5358" y="3096"/>
                    </a:lnTo>
                    <a:lnTo>
                      <a:pt x="4762" y="3512"/>
                    </a:lnTo>
                    <a:lnTo>
                      <a:pt x="4762" y="3512"/>
                    </a:lnTo>
                    <a:lnTo>
                      <a:pt x="4167" y="3988"/>
                    </a:lnTo>
                    <a:lnTo>
                      <a:pt x="3691" y="4464"/>
                    </a:lnTo>
                    <a:lnTo>
                      <a:pt x="3155" y="5000"/>
                    </a:lnTo>
                    <a:lnTo>
                      <a:pt x="2679" y="5536"/>
                    </a:lnTo>
                    <a:lnTo>
                      <a:pt x="2263" y="6131"/>
                    </a:lnTo>
                    <a:lnTo>
                      <a:pt x="1906" y="6726"/>
                    </a:lnTo>
                    <a:lnTo>
                      <a:pt x="1548" y="7321"/>
                    </a:lnTo>
                    <a:lnTo>
                      <a:pt x="1191" y="7976"/>
                    </a:lnTo>
                    <a:lnTo>
                      <a:pt x="953" y="8631"/>
                    </a:lnTo>
                    <a:lnTo>
                      <a:pt x="656" y="9285"/>
                    </a:lnTo>
                    <a:lnTo>
                      <a:pt x="477" y="9940"/>
                    </a:lnTo>
                    <a:lnTo>
                      <a:pt x="299" y="10654"/>
                    </a:lnTo>
                    <a:lnTo>
                      <a:pt x="180" y="11369"/>
                    </a:lnTo>
                    <a:lnTo>
                      <a:pt x="60" y="12142"/>
                    </a:lnTo>
                    <a:lnTo>
                      <a:pt x="1" y="12916"/>
                    </a:lnTo>
                    <a:lnTo>
                      <a:pt x="1" y="13690"/>
                    </a:lnTo>
                    <a:lnTo>
                      <a:pt x="1" y="13690"/>
                    </a:lnTo>
                    <a:lnTo>
                      <a:pt x="1" y="14464"/>
                    </a:lnTo>
                    <a:lnTo>
                      <a:pt x="60" y="15178"/>
                    </a:lnTo>
                    <a:lnTo>
                      <a:pt x="180" y="15951"/>
                    </a:lnTo>
                    <a:lnTo>
                      <a:pt x="299" y="16666"/>
                    </a:lnTo>
                    <a:lnTo>
                      <a:pt x="477" y="17380"/>
                    </a:lnTo>
                    <a:lnTo>
                      <a:pt x="656" y="18035"/>
                    </a:lnTo>
                    <a:lnTo>
                      <a:pt x="953" y="18749"/>
                    </a:lnTo>
                    <a:lnTo>
                      <a:pt x="1191" y="19344"/>
                    </a:lnTo>
                    <a:lnTo>
                      <a:pt x="1548" y="19999"/>
                    </a:lnTo>
                    <a:lnTo>
                      <a:pt x="1906" y="20594"/>
                    </a:lnTo>
                    <a:lnTo>
                      <a:pt x="2263" y="21189"/>
                    </a:lnTo>
                    <a:lnTo>
                      <a:pt x="2679" y="21725"/>
                    </a:lnTo>
                    <a:lnTo>
                      <a:pt x="3155" y="22320"/>
                    </a:lnTo>
                    <a:lnTo>
                      <a:pt x="3691" y="22796"/>
                    </a:lnTo>
                    <a:lnTo>
                      <a:pt x="4167" y="23332"/>
                    </a:lnTo>
                    <a:lnTo>
                      <a:pt x="4762" y="23808"/>
                    </a:lnTo>
                    <a:lnTo>
                      <a:pt x="4762" y="23808"/>
                    </a:lnTo>
                    <a:lnTo>
                      <a:pt x="5358" y="24225"/>
                    </a:lnTo>
                    <a:lnTo>
                      <a:pt x="5953" y="24641"/>
                    </a:lnTo>
                    <a:lnTo>
                      <a:pt x="7203" y="25355"/>
                    </a:lnTo>
                    <a:lnTo>
                      <a:pt x="8572" y="25951"/>
                    </a:lnTo>
                    <a:lnTo>
                      <a:pt x="10000" y="26486"/>
                    </a:lnTo>
                    <a:lnTo>
                      <a:pt x="11548" y="26843"/>
                    </a:lnTo>
                    <a:lnTo>
                      <a:pt x="13155" y="27141"/>
                    </a:lnTo>
                    <a:lnTo>
                      <a:pt x="14821" y="27319"/>
                    </a:lnTo>
                    <a:lnTo>
                      <a:pt x="16607" y="27379"/>
                    </a:lnTo>
                    <a:lnTo>
                      <a:pt x="16607" y="27379"/>
                    </a:lnTo>
                    <a:lnTo>
                      <a:pt x="18333" y="27319"/>
                    </a:lnTo>
                    <a:lnTo>
                      <a:pt x="19999" y="27141"/>
                    </a:lnTo>
                    <a:lnTo>
                      <a:pt x="21606" y="26843"/>
                    </a:lnTo>
                    <a:lnTo>
                      <a:pt x="23154" y="26486"/>
                    </a:lnTo>
                    <a:lnTo>
                      <a:pt x="24582" y="25951"/>
                    </a:lnTo>
                    <a:lnTo>
                      <a:pt x="25951" y="25355"/>
                    </a:lnTo>
                    <a:lnTo>
                      <a:pt x="27201" y="24641"/>
                    </a:lnTo>
                    <a:lnTo>
                      <a:pt x="27796" y="24225"/>
                    </a:lnTo>
                    <a:lnTo>
                      <a:pt x="28332" y="23808"/>
                    </a:lnTo>
                    <a:lnTo>
                      <a:pt x="28332" y="23808"/>
                    </a:lnTo>
                    <a:lnTo>
                      <a:pt x="28927" y="23332"/>
                    </a:lnTo>
                    <a:lnTo>
                      <a:pt x="29463" y="22796"/>
                    </a:lnTo>
                    <a:lnTo>
                      <a:pt x="29939" y="22320"/>
                    </a:lnTo>
                    <a:lnTo>
                      <a:pt x="30415" y="21725"/>
                    </a:lnTo>
                    <a:lnTo>
                      <a:pt x="30832" y="21189"/>
                    </a:lnTo>
                    <a:lnTo>
                      <a:pt x="31189" y="20594"/>
                    </a:lnTo>
                    <a:lnTo>
                      <a:pt x="31546" y="19999"/>
                    </a:lnTo>
                    <a:lnTo>
                      <a:pt x="31903" y="19344"/>
                    </a:lnTo>
                    <a:lnTo>
                      <a:pt x="32141" y="18689"/>
                    </a:lnTo>
                    <a:lnTo>
                      <a:pt x="32379" y="18035"/>
                    </a:lnTo>
                    <a:lnTo>
                      <a:pt x="32617" y="17380"/>
                    </a:lnTo>
                    <a:lnTo>
                      <a:pt x="32796" y="16666"/>
                    </a:lnTo>
                    <a:lnTo>
                      <a:pt x="32915" y="15951"/>
                    </a:lnTo>
                    <a:lnTo>
                      <a:pt x="32974" y="15178"/>
                    </a:lnTo>
                    <a:lnTo>
                      <a:pt x="33034" y="14464"/>
                    </a:lnTo>
                    <a:lnTo>
                      <a:pt x="33093" y="13690"/>
                    </a:lnTo>
                    <a:lnTo>
                      <a:pt x="33093" y="13690"/>
                    </a:lnTo>
                    <a:lnTo>
                      <a:pt x="33034" y="12916"/>
                    </a:lnTo>
                    <a:lnTo>
                      <a:pt x="32974" y="12142"/>
                    </a:lnTo>
                    <a:lnTo>
                      <a:pt x="32915" y="11369"/>
                    </a:lnTo>
                    <a:lnTo>
                      <a:pt x="32736" y="10654"/>
                    </a:lnTo>
                    <a:lnTo>
                      <a:pt x="32617" y="9940"/>
                    </a:lnTo>
                    <a:lnTo>
                      <a:pt x="32379" y="9285"/>
                    </a:lnTo>
                    <a:lnTo>
                      <a:pt x="32141" y="8631"/>
                    </a:lnTo>
                    <a:lnTo>
                      <a:pt x="31844" y="7976"/>
                    </a:lnTo>
                    <a:lnTo>
                      <a:pt x="31546" y="7321"/>
                    </a:lnTo>
                    <a:lnTo>
                      <a:pt x="31189" y="6726"/>
                    </a:lnTo>
                    <a:lnTo>
                      <a:pt x="30832" y="6131"/>
                    </a:lnTo>
                    <a:lnTo>
                      <a:pt x="30415" y="5536"/>
                    </a:lnTo>
                    <a:lnTo>
                      <a:pt x="29939" y="5000"/>
                    </a:lnTo>
                    <a:lnTo>
                      <a:pt x="29463" y="4464"/>
                    </a:lnTo>
                    <a:lnTo>
                      <a:pt x="28927" y="3988"/>
                    </a:lnTo>
                    <a:lnTo>
                      <a:pt x="28332" y="3512"/>
                    </a:lnTo>
                    <a:lnTo>
                      <a:pt x="28332" y="3512"/>
                    </a:lnTo>
                    <a:lnTo>
                      <a:pt x="27796" y="3096"/>
                    </a:lnTo>
                    <a:lnTo>
                      <a:pt x="27201" y="2679"/>
                    </a:lnTo>
                    <a:lnTo>
                      <a:pt x="25951" y="1965"/>
                    </a:lnTo>
                    <a:lnTo>
                      <a:pt x="24582" y="1369"/>
                    </a:lnTo>
                    <a:lnTo>
                      <a:pt x="23154" y="893"/>
                    </a:lnTo>
                    <a:lnTo>
                      <a:pt x="21606" y="477"/>
                    </a:lnTo>
                    <a:lnTo>
                      <a:pt x="19999" y="179"/>
                    </a:lnTo>
                    <a:lnTo>
                      <a:pt x="18333" y="60"/>
                    </a:lnTo>
                    <a:lnTo>
                      <a:pt x="16607" y="1"/>
                    </a:lnTo>
                    <a:lnTo>
                      <a:pt x="16607" y="1"/>
                    </a:lnTo>
                    <a:close/>
                    <a:moveTo>
                      <a:pt x="9881" y="6429"/>
                    </a:moveTo>
                    <a:lnTo>
                      <a:pt x="9881" y="6429"/>
                    </a:lnTo>
                    <a:lnTo>
                      <a:pt x="10536" y="5774"/>
                    </a:lnTo>
                    <a:lnTo>
                      <a:pt x="11250" y="5179"/>
                    </a:lnTo>
                    <a:lnTo>
                      <a:pt x="11964" y="4643"/>
                    </a:lnTo>
                    <a:lnTo>
                      <a:pt x="12798" y="4226"/>
                    </a:lnTo>
                    <a:lnTo>
                      <a:pt x="13690" y="3869"/>
                    </a:lnTo>
                    <a:lnTo>
                      <a:pt x="14583" y="3631"/>
                    </a:lnTo>
                    <a:lnTo>
                      <a:pt x="15535" y="3453"/>
                    </a:lnTo>
                    <a:lnTo>
                      <a:pt x="16547" y="3393"/>
                    </a:lnTo>
                    <a:lnTo>
                      <a:pt x="16547" y="3393"/>
                    </a:lnTo>
                    <a:lnTo>
                      <a:pt x="17559" y="3453"/>
                    </a:lnTo>
                    <a:lnTo>
                      <a:pt x="18511" y="3572"/>
                    </a:lnTo>
                    <a:lnTo>
                      <a:pt x="19404" y="3810"/>
                    </a:lnTo>
                    <a:lnTo>
                      <a:pt x="20297" y="4167"/>
                    </a:lnTo>
                    <a:lnTo>
                      <a:pt x="21130" y="4583"/>
                    </a:lnTo>
                    <a:lnTo>
                      <a:pt x="21904" y="5060"/>
                    </a:lnTo>
                    <a:lnTo>
                      <a:pt x="22559" y="5595"/>
                    </a:lnTo>
                    <a:lnTo>
                      <a:pt x="23213" y="6250"/>
                    </a:lnTo>
                    <a:lnTo>
                      <a:pt x="23809" y="6964"/>
                    </a:lnTo>
                    <a:lnTo>
                      <a:pt x="24344" y="7738"/>
                    </a:lnTo>
                    <a:lnTo>
                      <a:pt x="24761" y="8571"/>
                    </a:lnTo>
                    <a:lnTo>
                      <a:pt x="25177" y="9464"/>
                    </a:lnTo>
                    <a:lnTo>
                      <a:pt x="25416" y="10416"/>
                    </a:lnTo>
                    <a:lnTo>
                      <a:pt x="25654" y="11428"/>
                    </a:lnTo>
                    <a:lnTo>
                      <a:pt x="25773" y="12499"/>
                    </a:lnTo>
                    <a:lnTo>
                      <a:pt x="25832" y="13571"/>
                    </a:lnTo>
                    <a:lnTo>
                      <a:pt x="25832" y="13571"/>
                    </a:lnTo>
                    <a:lnTo>
                      <a:pt x="25773" y="14642"/>
                    </a:lnTo>
                    <a:lnTo>
                      <a:pt x="25654" y="15713"/>
                    </a:lnTo>
                    <a:lnTo>
                      <a:pt x="25416" y="16725"/>
                    </a:lnTo>
                    <a:lnTo>
                      <a:pt x="25118" y="17678"/>
                    </a:lnTo>
                    <a:lnTo>
                      <a:pt x="24761" y="18570"/>
                    </a:lnTo>
                    <a:lnTo>
                      <a:pt x="24285" y="19404"/>
                    </a:lnTo>
                    <a:lnTo>
                      <a:pt x="23749" y="20177"/>
                    </a:lnTo>
                    <a:lnTo>
                      <a:pt x="23213" y="20832"/>
                    </a:lnTo>
                    <a:lnTo>
                      <a:pt x="23213" y="20832"/>
                    </a:lnTo>
                    <a:lnTo>
                      <a:pt x="22559" y="21487"/>
                    </a:lnTo>
                    <a:lnTo>
                      <a:pt x="21844" y="22082"/>
                    </a:lnTo>
                    <a:lnTo>
                      <a:pt x="21071" y="22618"/>
                    </a:lnTo>
                    <a:lnTo>
                      <a:pt x="20237" y="23034"/>
                    </a:lnTo>
                    <a:lnTo>
                      <a:pt x="19404" y="23391"/>
                    </a:lnTo>
                    <a:lnTo>
                      <a:pt x="18511" y="23689"/>
                    </a:lnTo>
                    <a:lnTo>
                      <a:pt x="17559" y="23867"/>
                    </a:lnTo>
                    <a:lnTo>
                      <a:pt x="16547" y="23927"/>
                    </a:lnTo>
                    <a:lnTo>
                      <a:pt x="16547" y="23927"/>
                    </a:lnTo>
                    <a:lnTo>
                      <a:pt x="15535" y="23867"/>
                    </a:lnTo>
                    <a:lnTo>
                      <a:pt x="14583" y="23689"/>
                    </a:lnTo>
                    <a:lnTo>
                      <a:pt x="13690" y="23391"/>
                    </a:lnTo>
                    <a:lnTo>
                      <a:pt x="12798" y="23034"/>
                    </a:lnTo>
                    <a:lnTo>
                      <a:pt x="11964" y="22618"/>
                    </a:lnTo>
                    <a:lnTo>
                      <a:pt x="11250" y="22082"/>
                    </a:lnTo>
                    <a:lnTo>
                      <a:pt x="10536" y="21487"/>
                    </a:lnTo>
                    <a:lnTo>
                      <a:pt x="9881" y="20832"/>
                    </a:lnTo>
                    <a:lnTo>
                      <a:pt x="9881" y="20832"/>
                    </a:lnTo>
                    <a:lnTo>
                      <a:pt x="9286" y="20118"/>
                    </a:lnTo>
                    <a:lnTo>
                      <a:pt x="8750" y="19344"/>
                    </a:lnTo>
                    <a:lnTo>
                      <a:pt x="8274" y="18511"/>
                    </a:lnTo>
                    <a:lnTo>
                      <a:pt x="7917" y="17678"/>
                    </a:lnTo>
                    <a:lnTo>
                      <a:pt x="7560" y="16725"/>
                    </a:lnTo>
                    <a:lnTo>
                      <a:pt x="7381" y="15713"/>
                    </a:lnTo>
                    <a:lnTo>
                      <a:pt x="7203" y="14642"/>
                    </a:lnTo>
                    <a:lnTo>
                      <a:pt x="7143" y="13571"/>
                    </a:lnTo>
                    <a:lnTo>
                      <a:pt x="7143" y="13571"/>
                    </a:lnTo>
                    <a:lnTo>
                      <a:pt x="7203" y="12499"/>
                    </a:lnTo>
                    <a:lnTo>
                      <a:pt x="7381" y="11488"/>
                    </a:lnTo>
                    <a:lnTo>
                      <a:pt x="7560" y="10476"/>
                    </a:lnTo>
                    <a:lnTo>
                      <a:pt x="7917" y="9524"/>
                    </a:lnTo>
                    <a:lnTo>
                      <a:pt x="8274" y="8690"/>
                    </a:lnTo>
                    <a:lnTo>
                      <a:pt x="8750" y="7857"/>
                    </a:lnTo>
                    <a:lnTo>
                      <a:pt x="9286" y="7083"/>
                    </a:lnTo>
                    <a:lnTo>
                      <a:pt x="9881" y="6429"/>
                    </a:lnTo>
                    <a:lnTo>
                      <a:pt x="9881" y="64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6825350" y="2638025"/>
                <a:ext cx="556525" cy="672575"/>
              </a:xfrm>
              <a:custGeom>
                <a:avLst/>
                <a:gdLst/>
                <a:ahLst/>
                <a:cxnLst/>
                <a:rect l="l" t="t" r="r" b="b"/>
                <a:pathLst>
                  <a:path w="22261" h="26903" extrusionOk="0">
                    <a:moveTo>
                      <a:pt x="6846" y="0"/>
                    </a:moveTo>
                    <a:lnTo>
                      <a:pt x="1" y="536"/>
                    </a:lnTo>
                    <a:lnTo>
                      <a:pt x="1" y="26902"/>
                    </a:lnTo>
                    <a:lnTo>
                      <a:pt x="6846" y="26902"/>
                    </a:lnTo>
                    <a:lnTo>
                      <a:pt x="6846" y="15832"/>
                    </a:lnTo>
                    <a:lnTo>
                      <a:pt x="6905" y="14761"/>
                    </a:lnTo>
                    <a:lnTo>
                      <a:pt x="7024" y="13689"/>
                    </a:lnTo>
                    <a:lnTo>
                      <a:pt x="7203" y="12677"/>
                    </a:lnTo>
                    <a:lnTo>
                      <a:pt x="7500" y="11666"/>
                    </a:lnTo>
                    <a:lnTo>
                      <a:pt x="7857" y="10773"/>
                    </a:lnTo>
                    <a:lnTo>
                      <a:pt x="8334" y="9940"/>
                    </a:lnTo>
                    <a:lnTo>
                      <a:pt x="8869" y="9166"/>
                    </a:lnTo>
                    <a:lnTo>
                      <a:pt x="9464" y="8452"/>
                    </a:lnTo>
                    <a:lnTo>
                      <a:pt x="10655" y="7142"/>
                    </a:lnTo>
                    <a:lnTo>
                      <a:pt x="11250" y="6607"/>
                    </a:lnTo>
                    <a:lnTo>
                      <a:pt x="11845" y="6130"/>
                    </a:lnTo>
                    <a:lnTo>
                      <a:pt x="12500" y="5714"/>
                    </a:lnTo>
                    <a:lnTo>
                      <a:pt x="13095" y="5357"/>
                    </a:lnTo>
                    <a:lnTo>
                      <a:pt x="13809" y="5059"/>
                    </a:lnTo>
                    <a:lnTo>
                      <a:pt x="14583" y="4821"/>
                    </a:lnTo>
                    <a:lnTo>
                      <a:pt x="15773" y="4523"/>
                    </a:lnTo>
                    <a:lnTo>
                      <a:pt x="16845" y="4345"/>
                    </a:lnTo>
                    <a:lnTo>
                      <a:pt x="17857" y="4285"/>
                    </a:lnTo>
                    <a:lnTo>
                      <a:pt x="20178" y="4285"/>
                    </a:lnTo>
                    <a:lnTo>
                      <a:pt x="22261" y="298"/>
                    </a:lnTo>
                    <a:lnTo>
                      <a:pt x="21725" y="238"/>
                    </a:lnTo>
                    <a:lnTo>
                      <a:pt x="21011" y="119"/>
                    </a:lnTo>
                    <a:lnTo>
                      <a:pt x="20118" y="60"/>
                    </a:lnTo>
                    <a:lnTo>
                      <a:pt x="17321" y="60"/>
                    </a:lnTo>
                    <a:lnTo>
                      <a:pt x="16428" y="119"/>
                    </a:lnTo>
                    <a:lnTo>
                      <a:pt x="15595" y="298"/>
                    </a:lnTo>
                    <a:lnTo>
                      <a:pt x="14762" y="476"/>
                    </a:lnTo>
                    <a:lnTo>
                      <a:pt x="13988" y="714"/>
                    </a:lnTo>
                    <a:lnTo>
                      <a:pt x="13214" y="1012"/>
                    </a:lnTo>
                    <a:lnTo>
                      <a:pt x="12440" y="1309"/>
                    </a:lnTo>
                    <a:lnTo>
                      <a:pt x="11667" y="1726"/>
                    </a:lnTo>
                    <a:lnTo>
                      <a:pt x="10952" y="2143"/>
                    </a:lnTo>
                    <a:lnTo>
                      <a:pt x="10298" y="2619"/>
                    </a:lnTo>
                    <a:lnTo>
                      <a:pt x="9643" y="3155"/>
                    </a:lnTo>
                    <a:lnTo>
                      <a:pt x="8988" y="3690"/>
                    </a:lnTo>
                    <a:lnTo>
                      <a:pt x="8393" y="4285"/>
                    </a:lnTo>
                    <a:lnTo>
                      <a:pt x="7857" y="4940"/>
                    </a:lnTo>
                    <a:lnTo>
                      <a:pt x="7322" y="5595"/>
                    </a:lnTo>
                    <a:lnTo>
                      <a:pt x="6846" y="6309"/>
                    </a:lnTo>
                    <a:lnTo>
                      <a:pt x="684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5"/>
              <p:cNvSpPr/>
              <p:nvPr/>
            </p:nvSpPr>
            <p:spPr>
              <a:xfrm>
                <a:off x="238125" y="2639500"/>
                <a:ext cx="93742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37497" h="27379" extrusionOk="0">
                    <a:moveTo>
                      <a:pt x="7916" y="11190"/>
                    </a:moveTo>
                    <a:lnTo>
                      <a:pt x="7916" y="11190"/>
                    </a:lnTo>
                    <a:lnTo>
                      <a:pt x="8214" y="9940"/>
                    </a:lnTo>
                    <a:lnTo>
                      <a:pt x="8630" y="8809"/>
                    </a:lnTo>
                    <a:lnTo>
                      <a:pt x="9166" y="7678"/>
                    </a:lnTo>
                    <a:lnTo>
                      <a:pt x="9821" y="6667"/>
                    </a:lnTo>
                    <a:lnTo>
                      <a:pt x="10535" y="5655"/>
                    </a:lnTo>
                    <a:lnTo>
                      <a:pt x="11368" y="4762"/>
                    </a:lnTo>
                    <a:lnTo>
                      <a:pt x="12261" y="3869"/>
                    </a:lnTo>
                    <a:lnTo>
                      <a:pt x="13273" y="3096"/>
                    </a:lnTo>
                    <a:lnTo>
                      <a:pt x="14285" y="2381"/>
                    </a:lnTo>
                    <a:lnTo>
                      <a:pt x="15415" y="1786"/>
                    </a:lnTo>
                    <a:lnTo>
                      <a:pt x="16546" y="1250"/>
                    </a:lnTo>
                    <a:lnTo>
                      <a:pt x="17796" y="774"/>
                    </a:lnTo>
                    <a:lnTo>
                      <a:pt x="19046" y="417"/>
                    </a:lnTo>
                    <a:lnTo>
                      <a:pt x="20296" y="179"/>
                    </a:lnTo>
                    <a:lnTo>
                      <a:pt x="21605" y="1"/>
                    </a:lnTo>
                    <a:lnTo>
                      <a:pt x="22974" y="1"/>
                    </a:lnTo>
                    <a:lnTo>
                      <a:pt x="22974" y="1"/>
                    </a:lnTo>
                    <a:lnTo>
                      <a:pt x="23927" y="1"/>
                    </a:lnTo>
                    <a:lnTo>
                      <a:pt x="24879" y="60"/>
                    </a:lnTo>
                    <a:lnTo>
                      <a:pt x="25772" y="179"/>
                    </a:lnTo>
                    <a:lnTo>
                      <a:pt x="26664" y="298"/>
                    </a:lnTo>
                    <a:lnTo>
                      <a:pt x="27498" y="477"/>
                    </a:lnTo>
                    <a:lnTo>
                      <a:pt x="28271" y="715"/>
                    </a:lnTo>
                    <a:lnTo>
                      <a:pt x="29045" y="953"/>
                    </a:lnTo>
                    <a:lnTo>
                      <a:pt x="29759" y="1250"/>
                    </a:lnTo>
                    <a:lnTo>
                      <a:pt x="30414" y="1548"/>
                    </a:lnTo>
                    <a:lnTo>
                      <a:pt x="31069" y="1905"/>
                    </a:lnTo>
                    <a:lnTo>
                      <a:pt x="31664" y="2262"/>
                    </a:lnTo>
                    <a:lnTo>
                      <a:pt x="32259" y="2619"/>
                    </a:lnTo>
                    <a:lnTo>
                      <a:pt x="33331" y="3453"/>
                    </a:lnTo>
                    <a:lnTo>
                      <a:pt x="34283" y="4345"/>
                    </a:lnTo>
                    <a:lnTo>
                      <a:pt x="35057" y="5298"/>
                    </a:lnTo>
                    <a:lnTo>
                      <a:pt x="35711" y="6250"/>
                    </a:lnTo>
                    <a:lnTo>
                      <a:pt x="36307" y="7262"/>
                    </a:lnTo>
                    <a:lnTo>
                      <a:pt x="36723" y="8214"/>
                    </a:lnTo>
                    <a:lnTo>
                      <a:pt x="37080" y="9226"/>
                    </a:lnTo>
                    <a:lnTo>
                      <a:pt x="37318" y="10178"/>
                    </a:lnTo>
                    <a:lnTo>
                      <a:pt x="37497" y="11011"/>
                    </a:lnTo>
                    <a:lnTo>
                      <a:pt x="37497" y="11845"/>
                    </a:lnTo>
                    <a:lnTo>
                      <a:pt x="37497" y="11845"/>
                    </a:lnTo>
                    <a:lnTo>
                      <a:pt x="37497" y="12440"/>
                    </a:lnTo>
                    <a:lnTo>
                      <a:pt x="37378" y="12976"/>
                    </a:lnTo>
                    <a:lnTo>
                      <a:pt x="37199" y="13452"/>
                    </a:lnTo>
                    <a:lnTo>
                      <a:pt x="36902" y="13809"/>
                    </a:lnTo>
                    <a:lnTo>
                      <a:pt x="36902" y="13809"/>
                    </a:lnTo>
                    <a:lnTo>
                      <a:pt x="36485" y="14106"/>
                    </a:lnTo>
                    <a:lnTo>
                      <a:pt x="36009" y="14285"/>
                    </a:lnTo>
                    <a:lnTo>
                      <a:pt x="35533" y="14404"/>
                    </a:lnTo>
                    <a:lnTo>
                      <a:pt x="34938" y="14404"/>
                    </a:lnTo>
                    <a:lnTo>
                      <a:pt x="14523" y="14404"/>
                    </a:lnTo>
                    <a:lnTo>
                      <a:pt x="14523" y="14404"/>
                    </a:lnTo>
                    <a:lnTo>
                      <a:pt x="14701" y="15535"/>
                    </a:lnTo>
                    <a:lnTo>
                      <a:pt x="14939" y="16547"/>
                    </a:lnTo>
                    <a:lnTo>
                      <a:pt x="15296" y="17499"/>
                    </a:lnTo>
                    <a:lnTo>
                      <a:pt x="15713" y="18392"/>
                    </a:lnTo>
                    <a:lnTo>
                      <a:pt x="16249" y="19225"/>
                    </a:lnTo>
                    <a:lnTo>
                      <a:pt x="16844" y="19939"/>
                    </a:lnTo>
                    <a:lnTo>
                      <a:pt x="17439" y="20653"/>
                    </a:lnTo>
                    <a:lnTo>
                      <a:pt x="18153" y="21249"/>
                    </a:lnTo>
                    <a:lnTo>
                      <a:pt x="18153" y="21249"/>
                    </a:lnTo>
                    <a:lnTo>
                      <a:pt x="18987" y="21844"/>
                    </a:lnTo>
                    <a:lnTo>
                      <a:pt x="19820" y="22320"/>
                    </a:lnTo>
                    <a:lnTo>
                      <a:pt x="20713" y="22737"/>
                    </a:lnTo>
                    <a:lnTo>
                      <a:pt x="21724" y="23094"/>
                    </a:lnTo>
                    <a:lnTo>
                      <a:pt x="22677" y="23391"/>
                    </a:lnTo>
                    <a:lnTo>
                      <a:pt x="23748" y="23570"/>
                    </a:lnTo>
                    <a:lnTo>
                      <a:pt x="24819" y="23689"/>
                    </a:lnTo>
                    <a:lnTo>
                      <a:pt x="25891" y="23748"/>
                    </a:lnTo>
                    <a:lnTo>
                      <a:pt x="25891" y="23748"/>
                    </a:lnTo>
                    <a:lnTo>
                      <a:pt x="27260" y="23689"/>
                    </a:lnTo>
                    <a:lnTo>
                      <a:pt x="28510" y="23570"/>
                    </a:lnTo>
                    <a:lnTo>
                      <a:pt x="29819" y="23391"/>
                    </a:lnTo>
                    <a:lnTo>
                      <a:pt x="31069" y="23153"/>
                    </a:lnTo>
                    <a:lnTo>
                      <a:pt x="32259" y="22856"/>
                    </a:lnTo>
                    <a:lnTo>
                      <a:pt x="33509" y="22498"/>
                    </a:lnTo>
                    <a:lnTo>
                      <a:pt x="34699" y="22082"/>
                    </a:lnTo>
                    <a:lnTo>
                      <a:pt x="35890" y="21606"/>
                    </a:lnTo>
                    <a:lnTo>
                      <a:pt x="36247" y="21427"/>
                    </a:lnTo>
                    <a:lnTo>
                      <a:pt x="37437" y="24403"/>
                    </a:lnTo>
                    <a:lnTo>
                      <a:pt x="37140" y="24522"/>
                    </a:lnTo>
                    <a:lnTo>
                      <a:pt x="37140" y="24522"/>
                    </a:lnTo>
                    <a:lnTo>
                      <a:pt x="35354" y="25236"/>
                    </a:lnTo>
                    <a:lnTo>
                      <a:pt x="33628" y="25832"/>
                    </a:lnTo>
                    <a:lnTo>
                      <a:pt x="31962" y="26367"/>
                    </a:lnTo>
                    <a:lnTo>
                      <a:pt x="30295" y="26724"/>
                    </a:lnTo>
                    <a:lnTo>
                      <a:pt x="28569" y="27022"/>
                    </a:lnTo>
                    <a:lnTo>
                      <a:pt x="26843" y="27200"/>
                    </a:lnTo>
                    <a:lnTo>
                      <a:pt x="25117" y="27319"/>
                    </a:lnTo>
                    <a:lnTo>
                      <a:pt x="23331" y="27379"/>
                    </a:lnTo>
                    <a:lnTo>
                      <a:pt x="23331" y="27379"/>
                    </a:lnTo>
                    <a:lnTo>
                      <a:pt x="21784" y="27319"/>
                    </a:lnTo>
                    <a:lnTo>
                      <a:pt x="20296" y="27141"/>
                    </a:lnTo>
                    <a:lnTo>
                      <a:pt x="18808" y="26843"/>
                    </a:lnTo>
                    <a:lnTo>
                      <a:pt x="17439" y="26486"/>
                    </a:lnTo>
                    <a:lnTo>
                      <a:pt x="16070" y="26010"/>
                    </a:lnTo>
                    <a:lnTo>
                      <a:pt x="14761" y="25415"/>
                    </a:lnTo>
                    <a:lnTo>
                      <a:pt x="13570" y="24701"/>
                    </a:lnTo>
                    <a:lnTo>
                      <a:pt x="12975" y="24284"/>
                    </a:lnTo>
                    <a:lnTo>
                      <a:pt x="12439" y="23867"/>
                    </a:lnTo>
                    <a:lnTo>
                      <a:pt x="12439" y="23867"/>
                    </a:lnTo>
                    <a:lnTo>
                      <a:pt x="11487" y="22975"/>
                    </a:lnTo>
                    <a:lnTo>
                      <a:pt x="10594" y="22022"/>
                    </a:lnTo>
                    <a:lnTo>
                      <a:pt x="9821" y="21011"/>
                    </a:lnTo>
                    <a:lnTo>
                      <a:pt x="9166" y="19880"/>
                    </a:lnTo>
                    <a:lnTo>
                      <a:pt x="8868" y="19285"/>
                    </a:lnTo>
                    <a:lnTo>
                      <a:pt x="8630" y="18630"/>
                    </a:lnTo>
                    <a:lnTo>
                      <a:pt x="8392" y="17975"/>
                    </a:lnTo>
                    <a:lnTo>
                      <a:pt x="8214" y="17320"/>
                    </a:lnTo>
                    <a:lnTo>
                      <a:pt x="8035" y="16606"/>
                    </a:lnTo>
                    <a:lnTo>
                      <a:pt x="7916" y="15892"/>
                    </a:lnTo>
                    <a:lnTo>
                      <a:pt x="7797" y="15178"/>
                    </a:lnTo>
                    <a:lnTo>
                      <a:pt x="7737" y="14404"/>
                    </a:lnTo>
                    <a:lnTo>
                      <a:pt x="0" y="14404"/>
                    </a:lnTo>
                    <a:lnTo>
                      <a:pt x="1726" y="11190"/>
                    </a:lnTo>
                    <a:lnTo>
                      <a:pt x="7916" y="11190"/>
                    </a:lnTo>
                    <a:close/>
                    <a:moveTo>
                      <a:pt x="14523" y="11190"/>
                    </a:moveTo>
                    <a:lnTo>
                      <a:pt x="27736" y="11190"/>
                    </a:lnTo>
                    <a:lnTo>
                      <a:pt x="27736" y="11190"/>
                    </a:lnTo>
                    <a:lnTo>
                      <a:pt x="28629" y="11130"/>
                    </a:lnTo>
                    <a:lnTo>
                      <a:pt x="29343" y="11011"/>
                    </a:lnTo>
                    <a:lnTo>
                      <a:pt x="29878" y="10892"/>
                    </a:lnTo>
                    <a:lnTo>
                      <a:pt x="30295" y="10714"/>
                    </a:lnTo>
                    <a:lnTo>
                      <a:pt x="30295" y="10714"/>
                    </a:lnTo>
                    <a:lnTo>
                      <a:pt x="30593" y="10476"/>
                    </a:lnTo>
                    <a:lnTo>
                      <a:pt x="30771" y="10178"/>
                    </a:lnTo>
                    <a:lnTo>
                      <a:pt x="30890" y="9881"/>
                    </a:lnTo>
                    <a:lnTo>
                      <a:pt x="30950" y="9524"/>
                    </a:lnTo>
                    <a:lnTo>
                      <a:pt x="30950" y="9524"/>
                    </a:lnTo>
                    <a:lnTo>
                      <a:pt x="30890" y="8988"/>
                    </a:lnTo>
                    <a:lnTo>
                      <a:pt x="30771" y="8452"/>
                    </a:lnTo>
                    <a:lnTo>
                      <a:pt x="30593" y="7857"/>
                    </a:lnTo>
                    <a:lnTo>
                      <a:pt x="30355" y="7321"/>
                    </a:lnTo>
                    <a:lnTo>
                      <a:pt x="30057" y="6786"/>
                    </a:lnTo>
                    <a:lnTo>
                      <a:pt x="29700" y="6310"/>
                    </a:lnTo>
                    <a:lnTo>
                      <a:pt x="29283" y="5833"/>
                    </a:lnTo>
                    <a:lnTo>
                      <a:pt x="28807" y="5357"/>
                    </a:lnTo>
                    <a:lnTo>
                      <a:pt x="28271" y="4881"/>
                    </a:lnTo>
                    <a:lnTo>
                      <a:pt x="27676" y="4524"/>
                    </a:lnTo>
                    <a:lnTo>
                      <a:pt x="27022" y="4167"/>
                    </a:lnTo>
                    <a:lnTo>
                      <a:pt x="26307" y="3869"/>
                    </a:lnTo>
                    <a:lnTo>
                      <a:pt x="25534" y="3631"/>
                    </a:lnTo>
                    <a:lnTo>
                      <a:pt x="24760" y="3453"/>
                    </a:lnTo>
                    <a:lnTo>
                      <a:pt x="23867" y="3334"/>
                    </a:lnTo>
                    <a:lnTo>
                      <a:pt x="22974" y="3274"/>
                    </a:lnTo>
                    <a:lnTo>
                      <a:pt x="22974" y="3274"/>
                    </a:lnTo>
                    <a:lnTo>
                      <a:pt x="22022" y="3334"/>
                    </a:lnTo>
                    <a:lnTo>
                      <a:pt x="21129" y="3453"/>
                    </a:lnTo>
                    <a:lnTo>
                      <a:pt x="20296" y="3691"/>
                    </a:lnTo>
                    <a:lnTo>
                      <a:pt x="19463" y="3988"/>
                    </a:lnTo>
                    <a:lnTo>
                      <a:pt x="18748" y="4345"/>
                    </a:lnTo>
                    <a:lnTo>
                      <a:pt x="18094" y="4762"/>
                    </a:lnTo>
                    <a:lnTo>
                      <a:pt x="17439" y="5298"/>
                    </a:lnTo>
                    <a:lnTo>
                      <a:pt x="16903" y="5833"/>
                    </a:lnTo>
                    <a:lnTo>
                      <a:pt x="16903" y="5833"/>
                    </a:lnTo>
                    <a:lnTo>
                      <a:pt x="16427" y="6369"/>
                    </a:lnTo>
                    <a:lnTo>
                      <a:pt x="16011" y="6964"/>
                    </a:lnTo>
                    <a:lnTo>
                      <a:pt x="15653" y="7619"/>
                    </a:lnTo>
                    <a:lnTo>
                      <a:pt x="15356" y="8274"/>
                    </a:lnTo>
                    <a:lnTo>
                      <a:pt x="15058" y="8988"/>
                    </a:lnTo>
                    <a:lnTo>
                      <a:pt x="14820" y="9702"/>
                    </a:lnTo>
                    <a:lnTo>
                      <a:pt x="14642" y="10416"/>
                    </a:lnTo>
                    <a:lnTo>
                      <a:pt x="14523" y="11190"/>
                    </a:lnTo>
                    <a:lnTo>
                      <a:pt x="14523" y="1119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5"/>
              <p:cNvSpPr/>
              <p:nvPr/>
            </p:nvSpPr>
            <p:spPr>
              <a:xfrm>
                <a:off x="3234875" y="2639500"/>
                <a:ext cx="74402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29761" h="27379" extrusionOk="0">
                    <a:moveTo>
                      <a:pt x="15238" y="1"/>
                    </a:moveTo>
                    <a:lnTo>
                      <a:pt x="15238" y="1"/>
                    </a:lnTo>
                    <a:lnTo>
                      <a:pt x="13750" y="60"/>
                    </a:lnTo>
                    <a:lnTo>
                      <a:pt x="12321" y="239"/>
                    </a:lnTo>
                    <a:lnTo>
                      <a:pt x="10893" y="536"/>
                    </a:lnTo>
                    <a:lnTo>
                      <a:pt x="9524" y="1012"/>
                    </a:lnTo>
                    <a:lnTo>
                      <a:pt x="8215" y="1548"/>
                    </a:lnTo>
                    <a:lnTo>
                      <a:pt x="6965" y="2203"/>
                    </a:lnTo>
                    <a:lnTo>
                      <a:pt x="5774" y="2917"/>
                    </a:lnTo>
                    <a:lnTo>
                      <a:pt x="4643" y="3810"/>
                    </a:lnTo>
                    <a:lnTo>
                      <a:pt x="3632" y="4703"/>
                    </a:lnTo>
                    <a:lnTo>
                      <a:pt x="2739" y="5774"/>
                    </a:lnTo>
                    <a:lnTo>
                      <a:pt x="1965" y="6845"/>
                    </a:lnTo>
                    <a:lnTo>
                      <a:pt x="1608" y="7440"/>
                    </a:lnTo>
                    <a:lnTo>
                      <a:pt x="1251" y="8036"/>
                    </a:lnTo>
                    <a:lnTo>
                      <a:pt x="953" y="8631"/>
                    </a:lnTo>
                    <a:lnTo>
                      <a:pt x="715" y="9285"/>
                    </a:lnTo>
                    <a:lnTo>
                      <a:pt x="537" y="9940"/>
                    </a:lnTo>
                    <a:lnTo>
                      <a:pt x="358" y="10595"/>
                    </a:lnTo>
                    <a:lnTo>
                      <a:pt x="180" y="11250"/>
                    </a:lnTo>
                    <a:lnTo>
                      <a:pt x="60" y="11964"/>
                    </a:lnTo>
                    <a:lnTo>
                      <a:pt x="1" y="12678"/>
                    </a:lnTo>
                    <a:lnTo>
                      <a:pt x="1" y="13392"/>
                    </a:lnTo>
                    <a:lnTo>
                      <a:pt x="1" y="13392"/>
                    </a:lnTo>
                    <a:lnTo>
                      <a:pt x="1" y="14225"/>
                    </a:lnTo>
                    <a:lnTo>
                      <a:pt x="60" y="15059"/>
                    </a:lnTo>
                    <a:lnTo>
                      <a:pt x="180" y="15892"/>
                    </a:lnTo>
                    <a:lnTo>
                      <a:pt x="358" y="16666"/>
                    </a:lnTo>
                    <a:lnTo>
                      <a:pt x="537" y="17380"/>
                    </a:lnTo>
                    <a:lnTo>
                      <a:pt x="715" y="18154"/>
                    </a:lnTo>
                    <a:lnTo>
                      <a:pt x="1013" y="18808"/>
                    </a:lnTo>
                    <a:lnTo>
                      <a:pt x="1251" y="19523"/>
                    </a:lnTo>
                    <a:lnTo>
                      <a:pt x="1608" y="20118"/>
                    </a:lnTo>
                    <a:lnTo>
                      <a:pt x="1965" y="20772"/>
                    </a:lnTo>
                    <a:lnTo>
                      <a:pt x="2322" y="21368"/>
                    </a:lnTo>
                    <a:lnTo>
                      <a:pt x="2739" y="21903"/>
                    </a:lnTo>
                    <a:lnTo>
                      <a:pt x="3215" y="22439"/>
                    </a:lnTo>
                    <a:lnTo>
                      <a:pt x="3691" y="22975"/>
                    </a:lnTo>
                    <a:lnTo>
                      <a:pt x="4167" y="23451"/>
                    </a:lnTo>
                    <a:lnTo>
                      <a:pt x="4703" y="23867"/>
                    </a:lnTo>
                    <a:lnTo>
                      <a:pt x="4703" y="23867"/>
                    </a:lnTo>
                    <a:lnTo>
                      <a:pt x="5239" y="24284"/>
                    </a:lnTo>
                    <a:lnTo>
                      <a:pt x="5834" y="24701"/>
                    </a:lnTo>
                    <a:lnTo>
                      <a:pt x="7084" y="25415"/>
                    </a:lnTo>
                    <a:lnTo>
                      <a:pt x="8334" y="26010"/>
                    </a:lnTo>
                    <a:lnTo>
                      <a:pt x="9703" y="26486"/>
                    </a:lnTo>
                    <a:lnTo>
                      <a:pt x="11131" y="26903"/>
                    </a:lnTo>
                    <a:lnTo>
                      <a:pt x="12559" y="27141"/>
                    </a:lnTo>
                    <a:lnTo>
                      <a:pt x="14107" y="27319"/>
                    </a:lnTo>
                    <a:lnTo>
                      <a:pt x="15595" y="27379"/>
                    </a:lnTo>
                    <a:lnTo>
                      <a:pt x="15595" y="27379"/>
                    </a:lnTo>
                    <a:lnTo>
                      <a:pt x="17380" y="27319"/>
                    </a:lnTo>
                    <a:lnTo>
                      <a:pt x="19166" y="27260"/>
                    </a:lnTo>
                    <a:lnTo>
                      <a:pt x="20833" y="27022"/>
                    </a:lnTo>
                    <a:lnTo>
                      <a:pt x="22559" y="26724"/>
                    </a:lnTo>
                    <a:lnTo>
                      <a:pt x="24225" y="26367"/>
                    </a:lnTo>
                    <a:lnTo>
                      <a:pt x="25951" y="25891"/>
                    </a:lnTo>
                    <a:lnTo>
                      <a:pt x="27677" y="25296"/>
                    </a:lnTo>
                    <a:lnTo>
                      <a:pt x="29403" y="24522"/>
                    </a:lnTo>
                    <a:lnTo>
                      <a:pt x="29760" y="24403"/>
                    </a:lnTo>
                    <a:lnTo>
                      <a:pt x="28511" y="21487"/>
                    </a:lnTo>
                    <a:lnTo>
                      <a:pt x="28213" y="21606"/>
                    </a:lnTo>
                    <a:lnTo>
                      <a:pt x="28213" y="21606"/>
                    </a:lnTo>
                    <a:lnTo>
                      <a:pt x="26963" y="22082"/>
                    </a:lnTo>
                    <a:lnTo>
                      <a:pt x="25773" y="22498"/>
                    </a:lnTo>
                    <a:lnTo>
                      <a:pt x="24582" y="22856"/>
                    </a:lnTo>
                    <a:lnTo>
                      <a:pt x="23332" y="23213"/>
                    </a:lnTo>
                    <a:lnTo>
                      <a:pt x="22082" y="23451"/>
                    </a:lnTo>
                    <a:lnTo>
                      <a:pt x="20833" y="23629"/>
                    </a:lnTo>
                    <a:lnTo>
                      <a:pt x="19523" y="23748"/>
                    </a:lnTo>
                    <a:lnTo>
                      <a:pt x="18214" y="23748"/>
                    </a:lnTo>
                    <a:lnTo>
                      <a:pt x="18214" y="23748"/>
                    </a:lnTo>
                    <a:lnTo>
                      <a:pt x="17083" y="23748"/>
                    </a:lnTo>
                    <a:lnTo>
                      <a:pt x="16012" y="23629"/>
                    </a:lnTo>
                    <a:lnTo>
                      <a:pt x="15000" y="23391"/>
                    </a:lnTo>
                    <a:lnTo>
                      <a:pt x="13988" y="23153"/>
                    </a:lnTo>
                    <a:lnTo>
                      <a:pt x="13036" y="22796"/>
                    </a:lnTo>
                    <a:lnTo>
                      <a:pt x="12143" y="22379"/>
                    </a:lnTo>
                    <a:lnTo>
                      <a:pt x="11250" y="21844"/>
                    </a:lnTo>
                    <a:lnTo>
                      <a:pt x="10476" y="21308"/>
                    </a:lnTo>
                    <a:lnTo>
                      <a:pt x="10476" y="21308"/>
                    </a:lnTo>
                    <a:lnTo>
                      <a:pt x="9762" y="20653"/>
                    </a:lnTo>
                    <a:lnTo>
                      <a:pt x="9107" y="19999"/>
                    </a:lnTo>
                    <a:lnTo>
                      <a:pt x="8512" y="19225"/>
                    </a:lnTo>
                    <a:lnTo>
                      <a:pt x="8036" y="18392"/>
                    </a:lnTo>
                    <a:lnTo>
                      <a:pt x="7560" y="17499"/>
                    </a:lnTo>
                    <a:lnTo>
                      <a:pt x="7203" y="16547"/>
                    </a:lnTo>
                    <a:lnTo>
                      <a:pt x="6965" y="15535"/>
                    </a:lnTo>
                    <a:lnTo>
                      <a:pt x="6786" y="14464"/>
                    </a:lnTo>
                    <a:lnTo>
                      <a:pt x="27201" y="14464"/>
                    </a:lnTo>
                    <a:lnTo>
                      <a:pt x="27201" y="14464"/>
                    </a:lnTo>
                    <a:lnTo>
                      <a:pt x="27796" y="14404"/>
                    </a:lnTo>
                    <a:lnTo>
                      <a:pt x="28272" y="14344"/>
                    </a:lnTo>
                    <a:lnTo>
                      <a:pt x="28749" y="14166"/>
                    </a:lnTo>
                    <a:lnTo>
                      <a:pt x="29165" y="13868"/>
                    </a:lnTo>
                    <a:lnTo>
                      <a:pt x="29165" y="13868"/>
                    </a:lnTo>
                    <a:lnTo>
                      <a:pt x="29463" y="13452"/>
                    </a:lnTo>
                    <a:lnTo>
                      <a:pt x="29641" y="13035"/>
                    </a:lnTo>
                    <a:lnTo>
                      <a:pt x="29760" y="12499"/>
                    </a:lnTo>
                    <a:lnTo>
                      <a:pt x="29760" y="11904"/>
                    </a:lnTo>
                    <a:lnTo>
                      <a:pt x="29760" y="11904"/>
                    </a:lnTo>
                    <a:lnTo>
                      <a:pt x="29760" y="11071"/>
                    </a:lnTo>
                    <a:lnTo>
                      <a:pt x="29582" y="10178"/>
                    </a:lnTo>
                    <a:lnTo>
                      <a:pt x="29344" y="9226"/>
                    </a:lnTo>
                    <a:lnTo>
                      <a:pt x="29046" y="8274"/>
                    </a:lnTo>
                    <a:lnTo>
                      <a:pt x="28570" y="7262"/>
                    </a:lnTo>
                    <a:lnTo>
                      <a:pt x="28034" y="6250"/>
                    </a:lnTo>
                    <a:lnTo>
                      <a:pt x="27320" y="5298"/>
                    </a:lnTo>
                    <a:lnTo>
                      <a:pt x="26546" y="4345"/>
                    </a:lnTo>
                    <a:lnTo>
                      <a:pt x="25594" y="3453"/>
                    </a:lnTo>
                    <a:lnTo>
                      <a:pt x="24523" y="2619"/>
                    </a:lnTo>
                    <a:lnTo>
                      <a:pt x="23987" y="2262"/>
                    </a:lnTo>
                    <a:lnTo>
                      <a:pt x="23332" y="1905"/>
                    </a:lnTo>
                    <a:lnTo>
                      <a:pt x="22678" y="1548"/>
                    </a:lnTo>
                    <a:lnTo>
                      <a:pt x="22023" y="1250"/>
                    </a:lnTo>
                    <a:lnTo>
                      <a:pt x="21309" y="953"/>
                    </a:lnTo>
                    <a:lnTo>
                      <a:pt x="20535" y="715"/>
                    </a:lnTo>
                    <a:lnTo>
                      <a:pt x="19761" y="477"/>
                    </a:lnTo>
                    <a:lnTo>
                      <a:pt x="18928" y="298"/>
                    </a:lnTo>
                    <a:lnTo>
                      <a:pt x="18035" y="179"/>
                    </a:lnTo>
                    <a:lnTo>
                      <a:pt x="17142" y="60"/>
                    </a:lnTo>
                    <a:lnTo>
                      <a:pt x="16190" y="1"/>
                    </a:lnTo>
                    <a:lnTo>
                      <a:pt x="15238" y="1"/>
                    </a:lnTo>
                    <a:lnTo>
                      <a:pt x="15238" y="1"/>
                    </a:lnTo>
                    <a:close/>
                    <a:moveTo>
                      <a:pt x="19999" y="11190"/>
                    </a:moveTo>
                    <a:lnTo>
                      <a:pt x="6786" y="11190"/>
                    </a:lnTo>
                    <a:lnTo>
                      <a:pt x="6786" y="11190"/>
                    </a:lnTo>
                    <a:lnTo>
                      <a:pt x="6965" y="10416"/>
                    </a:lnTo>
                    <a:lnTo>
                      <a:pt x="7143" y="9702"/>
                    </a:lnTo>
                    <a:lnTo>
                      <a:pt x="7322" y="8988"/>
                    </a:lnTo>
                    <a:lnTo>
                      <a:pt x="7619" y="8274"/>
                    </a:lnTo>
                    <a:lnTo>
                      <a:pt x="7917" y="7619"/>
                    </a:lnTo>
                    <a:lnTo>
                      <a:pt x="8334" y="6964"/>
                    </a:lnTo>
                    <a:lnTo>
                      <a:pt x="8750" y="6369"/>
                    </a:lnTo>
                    <a:lnTo>
                      <a:pt x="9226" y="5833"/>
                    </a:lnTo>
                    <a:lnTo>
                      <a:pt x="9226" y="5833"/>
                    </a:lnTo>
                    <a:lnTo>
                      <a:pt x="9762" y="5298"/>
                    </a:lnTo>
                    <a:lnTo>
                      <a:pt x="10357" y="4822"/>
                    </a:lnTo>
                    <a:lnTo>
                      <a:pt x="11071" y="4345"/>
                    </a:lnTo>
                    <a:lnTo>
                      <a:pt x="11786" y="3988"/>
                    </a:lnTo>
                    <a:lnTo>
                      <a:pt x="12559" y="3691"/>
                    </a:lnTo>
                    <a:lnTo>
                      <a:pt x="13393" y="3453"/>
                    </a:lnTo>
                    <a:lnTo>
                      <a:pt x="14345" y="3334"/>
                    </a:lnTo>
                    <a:lnTo>
                      <a:pt x="15297" y="3274"/>
                    </a:lnTo>
                    <a:lnTo>
                      <a:pt x="15297" y="3274"/>
                    </a:lnTo>
                    <a:lnTo>
                      <a:pt x="16190" y="3334"/>
                    </a:lnTo>
                    <a:lnTo>
                      <a:pt x="17023" y="3453"/>
                    </a:lnTo>
                    <a:lnTo>
                      <a:pt x="17857" y="3631"/>
                    </a:lnTo>
                    <a:lnTo>
                      <a:pt x="18630" y="3869"/>
                    </a:lnTo>
                    <a:lnTo>
                      <a:pt x="19285" y="4167"/>
                    </a:lnTo>
                    <a:lnTo>
                      <a:pt x="19940" y="4524"/>
                    </a:lnTo>
                    <a:lnTo>
                      <a:pt x="20594" y="4881"/>
                    </a:lnTo>
                    <a:lnTo>
                      <a:pt x="21130" y="5357"/>
                    </a:lnTo>
                    <a:lnTo>
                      <a:pt x="21606" y="5833"/>
                    </a:lnTo>
                    <a:lnTo>
                      <a:pt x="22023" y="6310"/>
                    </a:lnTo>
                    <a:lnTo>
                      <a:pt x="22380" y="6786"/>
                    </a:lnTo>
                    <a:lnTo>
                      <a:pt x="22678" y="7321"/>
                    </a:lnTo>
                    <a:lnTo>
                      <a:pt x="22916" y="7857"/>
                    </a:lnTo>
                    <a:lnTo>
                      <a:pt x="23094" y="8452"/>
                    </a:lnTo>
                    <a:lnTo>
                      <a:pt x="23213" y="8988"/>
                    </a:lnTo>
                    <a:lnTo>
                      <a:pt x="23213" y="9524"/>
                    </a:lnTo>
                    <a:lnTo>
                      <a:pt x="23213" y="9524"/>
                    </a:lnTo>
                    <a:lnTo>
                      <a:pt x="23213" y="9881"/>
                    </a:lnTo>
                    <a:lnTo>
                      <a:pt x="23094" y="10178"/>
                    </a:lnTo>
                    <a:lnTo>
                      <a:pt x="22916" y="10476"/>
                    </a:lnTo>
                    <a:lnTo>
                      <a:pt x="22618" y="10714"/>
                    </a:lnTo>
                    <a:lnTo>
                      <a:pt x="22618" y="10714"/>
                    </a:lnTo>
                    <a:lnTo>
                      <a:pt x="22202" y="10892"/>
                    </a:lnTo>
                    <a:lnTo>
                      <a:pt x="21606" y="11071"/>
                    </a:lnTo>
                    <a:lnTo>
                      <a:pt x="20892" y="11130"/>
                    </a:lnTo>
                    <a:lnTo>
                      <a:pt x="19999" y="11190"/>
                    </a:lnTo>
                    <a:lnTo>
                      <a:pt x="19999" y="1119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5"/>
              <p:cNvSpPr/>
              <p:nvPr/>
            </p:nvSpPr>
            <p:spPr>
              <a:xfrm>
                <a:off x="4135100" y="2639500"/>
                <a:ext cx="72617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29047" h="27379" extrusionOk="0">
                    <a:moveTo>
                      <a:pt x="28272" y="3869"/>
                    </a:moveTo>
                    <a:lnTo>
                      <a:pt x="28272" y="3869"/>
                    </a:lnTo>
                    <a:lnTo>
                      <a:pt x="27856" y="3215"/>
                    </a:lnTo>
                    <a:lnTo>
                      <a:pt x="27261" y="2619"/>
                    </a:lnTo>
                    <a:lnTo>
                      <a:pt x="26606" y="2084"/>
                    </a:lnTo>
                    <a:lnTo>
                      <a:pt x="25892" y="1667"/>
                    </a:lnTo>
                    <a:lnTo>
                      <a:pt x="25892" y="1667"/>
                    </a:lnTo>
                    <a:lnTo>
                      <a:pt x="25058" y="1250"/>
                    </a:lnTo>
                    <a:lnTo>
                      <a:pt x="24106" y="893"/>
                    </a:lnTo>
                    <a:lnTo>
                      <a:pt x="23035" y="596"/>
                    </a:lnTo>
                    <a:lnTo>
                      <a:pt x="21844" y="358"/>
                    </a:lnTo>
                    <a:lnTo>
                      <a:pt x="20535" y="179"/>
                    </a:lnTo>
                    <a:lnTo>
                      <a:pt x="19106" y="60"/>
                    </a:lnTo>
                    <a:lnTo>
                      <a:pt x="17559" y="1"/>
                    </a:lnTo>
                    <a:lnTo>
                      <a:pt x="15892" y="1"/>
                    </a:lnTo>
                    <a:lnTo>
                      <a:pt x="15892" y="1"/>
                    </a:lnTo>
                    <a:lnTo>
                      <a:pt x="14285" y="1"/>
                    </a:lnTo>
                    <a:lnTo>
                      <a:pt x="12619" y="60"/>
                    </a:lnTo>
                    <a:lnTo>
                      <a:pt x="10952" y="179"/>
                    </a:lnTo>
                    <a:lnTo>
                      <a:pt x="9226" y="358"/>
                    </a:lnTo>
                    <a:lnTo>
                      <a:pt x="7500" y="596"/>
                    </a:lnTo>
                    <a:lnTo>
                      <a:pt x="5774" y="834"/>
                    </a:lnTo>
                    <a:lnTo>
                      <a:pt x="4048" y="1191"/>
                    </a:lnTo>
                    <a:lnTo>
                      <a:pt x="2322" y="1489"/>
                    </a:lnTo>
                    <a:lnTo>
                      <a:pt x="1905" y="1608"/>
                    </a:lnTo>
                    <a:lnTo>
                      <a:pt x="3036" y="4524"/>
                    </a:lnTo>
                    <a:lnTo>
                      <a:pt x="3334" y="4464"/>
                    </a:lnTo>
                    <a:lnTo>
                      <a:pt x="3334" y="4464"/>
                    </a:lnTo>
                    <a:lnTo>
                      <a:pt x="6369" y="4107"/>
                    </a:lnTo>
                    <a:lnTo>
                      <a:pt x="9286" y="3929"/>
                    </a:lnTo>
                    <a:lnTo>
                      <a:pt x="12083" y="3750"/>
                    </a:lnTo>
                    <a:lnTo>
                      <a:pt x="14762" y="3750"/>
                    </a:lnTo>
                    <a:lnTo>
                      <a:pt x="14762" y="3750"/>
                    </a:lnTo>
                    <a:lnTo>
                      <a:pt x="16726" y="3810"/>
                    </a:lnTo>
                    <a:lnTo>
                      <a:pt x="17559" y="3869"/>
                    </a:lnTo>
                    <a:lnTo>
                      <a:pt x="18273" y="3988"/>
                    </a:lnTo>
                    <a:lnTo>
                      <a:pt x="18987" y="4107"/>
                    </a:lnTo>
                    <a:lnTo>
                      <a:pt x="19583" y="4286"/>
                    </a:lnTo>
                    <a:lnTo>
                      <a:pt x="20118" y="4464"/>
                    </a:lnTo>
                    <a:lnTo>
                      <a:pt x="20594" y="4643"/>
                    </a:lnTo>
                    <a:lnTo>
                      <a:pt x="20594" y="4643"/>
                    </a:lnTo>
                    <a:lnTo>
                      <a:pt x="21011" y="4941"/>
                    </a:lnTo>
                    <a:lnTo>
                      <a:pt x="21368" y="5179"/>
                    </a:lnTo>
                    <a:lnTo>
                      <a:pt x="21606" y="5476"/>
                    </a:lnTo>
                    <a:lnTo>
                      <a:pt x="21844" y="5774"/>
                    </a:lnTo>
                    <a:lnTo>
                      <a:pt x="21844" y="5774"/>
                    </a:lnTo>
                    <a:lnTo>
                      <a:pt x="21963" y="6131"/>
                    </a:lnTo>
                    <a:lnTo>
                      <a:pt x="22082" y="6548"/>
                    </a:lnTo>
                    <a:lnTo>
                      <a:pt x="22201" y="6964"/>
                    </a:lnTo>
                    <a:lnTo>
                      <a:pt x="22201" y="7440"/>
                    </a:lnTo>
                    <a:lnTo>
                      <a:pt x="22201" y="9345"/>
                    </a:lnTo>
                    <a:lnTo>
                      <a:pt x="22201" y="9345"/>
                    </a:lnTo>
                    <a:lnTo>
                      <a:pt x="17380" y="9643"/>
                    </a:lnTo>
                    <a:lnTo>
                      <a:pt x="10357" y="10059"/>
                    </a:lnTo>
                    <a:lnTo>
                      <a:pt x="10357" y="10059"/>
                    </a:lnTo>
                    <a:lnTo>
                      <a:pt x="9167" y="10238"/>
                    </a:lnTo>
                    <a:lnTo>
                      <a:pt x="8095" y="10416"/>
                    </a:lnTo>
                    <a:lnTo>
                      <a:pt x="7024" y="10714"/>
                    </a:lnTo>
                    <a:lnTo>
                      <a:pt x="6072" y="11011"/>
                    </a:lnTo>
                    <a:lnTo>
                      <a:pt x="5119" y="11369"/>
                    </a:lnTo>
                    <a:lnTo>
                      <a:pt x="4286" y="11845"/>
                    </a:lnTo>
                    <a:lnTo>
                      <a:pt x="3512" y="12321"/>
                    </a:lnTo>
                    <a:lnTo>
                      <a:pt x="2798" y="12857"/>
                    </a:lnTo>
                    <a:lnTo>
                      <a:pt x="2798" y="12857"/>
                    </a:lnTo>
                    <a:lnTo>
                      <a:pt x="2144" y="13452"/>
                    </a:lnTo>
                    <a:lnTo>
                      <a:pt x="1608" y="14106"/>
                    </a:lnTo>
                    <a:lnTo>
                      <a:pt x="1132" y="14821"/>
                    </a:lnTo>
                    <a:lnTo>
                      <a:pt x="715" y="15535"/>
                    </a:lnTo>
                    <a:lnTo>
                      <a:pt x="418" y="16309"/>
                    </a:lnTo>
                    <a:lnTo>
                      <a:pt x="179" y="17142"/>
                    </a:lnTo>
                    <a:lnTo>
                      <a:pt x="60" y="18035"/>
                    </a:lnTo>
                    <a:lnTo>
                      <a:pt x="1" y="18927"/>
                    </a:lnTo>
                    <a:lnTo>
                      <a:pt x="1" y="18927"/>
                    </a:lnTo>
                    <a:lnTo>
                      <a:pt x="60" y="19939"/>
                    </a:lnTo>
                    <a:lnTo>
                      <a:pt x="239" y="20892"/>
                    </a:lnTo>
                    <a:lnTo>
                      <a:pt x="477" y="21784"/>
                    </a:lnTo>
                    <a:lnTo>
                      <a:pt x="834" y="22618"/>
                    </a:lnTo>
                    <a:lnTo>
                      <a:pt x="1310" y="23391"/>
                    </a:lnTo>
                    <a:lnTo>
                      <a:pt x="1846" y="24046"/>
                    </a:lnTo>
                    <a:lnTo>
                      <a:pt x="2501" y="24701"/>
                    </a:lnTo>
                    <a:lnTo>
                      <a:pt x="3274" y="25296"/>
                    </a:lnTo>
                    <a:lnTo>
                      <a:pt x="3274" y="25296"/>
                    </a:lnTo>
                    <a:lnTo>
                      <a:pt x="4048" y="25772"/>
                    </a:lnTo>
                    <a:lnTo>
                      <a:pt x="4941" y="26189"/>
                    </a:lnTo>
                    <a:lnTo>
                      <a:pt x="5893" y="26546"/>
                    </a:lnTo>
                    <a:lnTo>
                      <a:pt x="6905" y="26843"/>
                    </a:lnTo>
                    <a:lnTo>
                      <a:pt x="8036" y="27081"/>
                    </a:lnTo>
                    <a:lnTo>
                      <a:pt x="9226" y="27200"/>
                    </a:lnTo>
                    <a:lnTo>
                      <a:pt x="10417" y="27319"/>
                    </a:lnTo>
                    <a:lnTo>
                      <a:pt x="11726" y="27379"/>
                    </a:lnTo>
                    <a:lnTo>
                      <a:pt x="11726" y="27379"/>
                    </a:lnTo>
                    <a:lnTo>
                      <a:pt x="13036" y="27319"/>
                    </a:lnTo>
                    <a:lnTo>
                      <a:pt x="14404" y="27141"/>
                    </a:lnTo>
                    <a:lnTo>
                      <a:pt x="15833" y="26903"/>
                    </a:lnTo>
                    <a:lnTo>
                      <a:pt x="16547" y="26665"/>
                    </a:lnTo>
                    <a:lnTo>
                      <a:pt x="17261" y="26427"/>
                    </a:lnTo>
                    <a:lnTo>
                      <a:pt x="17976" y="26129"/>
                    </a:lnTo>
                    <a:lnTo>
                      <a:pt x="18690" y="25832"/>
                    </a:lnTo>
                    <a:lnTo>
                      <a:pt x="19404" y="25415"/>
                    </a:lnTo>
                    <a:lnTo>
                      <a:pt x="20059" y="24998"/>
                    </a:lnTo>
                    <a:lnTo>
                      <a:pt x="20773" y="24463"/>
                    </a:lnTo>
                    <a:lnTo>
                      <a:pt x="21428" y="23927"/>
                    </a:lnTo>
                    <a:lnTo>
                      <a:pt x="22082" y="23272"/>
                    </a:lnTo>
                    <a:lnTo>
                      <a:pt x="22737" y="22558"/>
                    </a:lnTo>
                    <a:lnTo>
                      <a:pt x="22737" y="26843"/>
                    </a:lnTo>
                    <a:lnTo>
                      <a:pt x="29046" y="26843"/>
                    </a:lnTo>
                    <a:lnTo>
                      <a:pt x="29046" y="7143"/>
                    </a:lnTo>
                    <a:lnTo>
                      <a:pt x="29046" y="7143"/>
                    </a:lnTo>
                    <a:lnTo>
                      <a:pt x="28987" y="6190"/>
                    </a:lnTo>
                    <a:lnTo>
                      <a:pt x="28868" y="5357"/>
                    </a:lnTo>
                    <a:lnTo>
                      <a:pt x="28629" y="4583"/>
                    </a:lnTo>
                    <a:lnTo>
                      <a:pt x="28272" y="3869"/>
                    </a:lnTo>
                    <a:lnTo>
                      <a:pt x="28272" y="3869"/>
                    </a:lnTo>
                    <a:close/>
                    <a:moveTo>
                      <a:pt x="22201" y="17618"/>
                    </a:moveTo>
                    <a:lnTo>
                      <a:pt x="22201" y="17618"/>
                    </a:lnTo>
                    <a:lnTo>
                      <a:pt x="22201" y="18094"/>
                    </a:lnTo>
                    <a:lnTo>
                      <a:pt x="22082" y="18570"/>
                    </a:lnTo>
                    <a:lnTo>
                      <a:pt x="21904" y="19046"/>
                    </a:lnTo>
                    <a:lnTo>
                      <a:pt x="21606" y="19523"/>
                    </a:lnTo>
                    <a:lnTo>
                      <a:pt x="21309" y="19999"/>
                    </a:lnTo>
                    <a:lnTo>
                      <a:pt x="20892" y="20475"/>
                    </a:lnTo>
                    <a:lnTo>
                      <a:pt x="20416" y="20892"/>
                    </a:lnTo>
                    <a:lnTo>
                      <a:pt x="19880" y="21308"/>
                    </a:lnTo>
                    <a:lnTo>
                      <a:pt x="19880" y="21308"/>
                    </a:lnTo>
                    <a:lnTo>
                      <a:pt x="19285" y="21725"/>
                    </a:lnTo>
                    <a:lnTo>
                      <a:pt x="18690" y="22082"/>
                    </a:lnTo>
                    <a:lnTo>
                      <a:pt x="18035" y="22379"/>
                    </a:lnTo>
                    <a:lnTo>
                      <a:pt x="17321" y="22618"/>
                    </a:lnTo>
                    <a:lnTo>
                      <a:pt x="16607" y="22856"/>
                    </a:lnTo>
                    <a:lnTo>
                      <a:pt x="15773" y="23034"/>
                    </a:lnTo>
                    <a:lnTo>
                      <a:pt x="14881" y="23094"/>
                    </a:lnTo>
                    <a:lnTo>
                      <a:pt x="13928" y="23153"/>
                    </a:lnTo>
                    <a:lnTo>
                      <a:pt x="13928" y="23153"/>
                    </a:lnTo>
                    <a:lnTo>
                      <a:pt x="13155" y="23094"/>
                    </a:lnTo>
                    <a:lnTo>
                      <a:pt x="12381" y="23094"/>
                    </a:lnTo>
                    <a:lnTo>
                      <a:pt x="11726" y="22975"/>
                    </a:lnTo>
                    <a:lnTo>
                      <a:pt x="11071" y="22856"/>
                    </a:lnTo>
                    <a:lnTo>
                      <a:pt x="10476" y="22677"/>
                    </a:lnTo>
                    <a:lnTo>
                      <a:pt x="9941" y="22498"/>
                    </a:lnTo>
                    <a:lnTo>
                      <a:pt x="9405" y="22260"/>
                    </a:lnTo>
                    <a:lnTo>
                      <a:pt x="8988" y="22022"/>
                    </a:lnTo>
                    <a:lnTo>
                      <a:pt x="8988" y="22022"/>
                    </a:lnTo>
                    <a:lnTo>
                      <a:pt x="8572" y="21665"/>
                    </a:lnTo>
                    <a:lnTo>
                      <a:pt x="8155" y="21308"/>
                    </a:lnTo>
                    <a:lnTo>
                      <a:pt x="7857" y="20951"/>
                    </a:lnTo>
                    <a:lnTo>
                      <a:pt x="7619" y="20534"/>
                    </a:lnTo>
                    <a:lnTo>
                      <a:pt x="7441" y="20058"/>
                    </a:lnTo>
                    <a:lnTo>
                      <a:pt x="7262" y="19582"/>
                    </a:lnTo>
                    <a:lnTo>
                      <a:pt x="7203" y="19046"/>
                    </a:lnTo>
                    <a:lnTo>
                      <a:pt x="7143" y="18511"/>
                    </a:lnTo>
                    <a:lnTo>
                      <a:pt x="7143" y="18511"/>
                    </a:lnTo>
                    <a:lnTo>
                      <a:pt x="7203" y="17916"/>
                    </a:lnTo>
                    <a:lnTo>
                      <a:pt x="7262" y="17380"/>
                    </a:lnTo>
                    <a:lnTo>
                      <a:pt x="7381" y="16904"/>
                    </a:lnTo>
                    <a:lnTo>
                      <a:pt x="7560" y="16428"/>
                    </a:lnTo>
                    <a:lnTo>
                      <a:pt x="7738" y="15951"/>
                    </a:lnTo>
                    <a:lnTo>
                      <a:pt x="7976" y="15535"/>
                    </a:lnTo>
                    <a:lnTo>
                      <a:pt x="8274" y="15118"/>
                    </a:lnTo>
                    <a:lnTo>
                      <a:pt x="8572" y="14761"/>
                    </a:lnTo>
                    <a:lnTo>
                      <a:pt x="8572" y="14761"/>
                    </a:lnTo>
                    <a:lnTo>
                      <a:pt x="8929" y="14404"/>
                    </a:lnTo>
                    <a:lnTo>
                      <a:pt x="9345" y="14106"/>
                    </a:lnTo>
                    <a:lnTo>
                      <a:pt x="9762" y="13868"/>
                    </a:lnTo>
                    <a:lnTo>
                      <a:pt x="10238" y="13630"/>
                    </a:lnTo>
                    <a:lnTo>
                      <a:pt x="10774" y="13452"/>
                    </a:lnTo>
                    <a:lnTo>
                      <a:pt x="11309" y="13273"/>
                    </a:lnTo>
                    <a:lnTo>
                      <a:pt x="11905" y="13154"/>
                    </a:lnTo>
                    <a:lnTo>
                      <a:pt x="12559" y="13095"/>
                    </a:lnTo>
                    <a:lnTo>
                      <a:pt x="12559" y="13095"/>
                    </a:lnTo>
                    <a:lnTo>
                      <a:pt x="18273" y="12678"/>
                    </a:lnTo>
                    <a:lnTo>
                      <a:pt x="22201" y="12380"/>
                    </a:lnTo>
                    <a:lnTo>
                      <a:pt x="22201" y="176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8" name="Google Shape;58;p5"/>
          <p:cNvSpPr txBox="1">
            <a:spLocks noGrp="1"/>
          </p:cNvSpPr>
          <p:nvPr>
            <p:ph type="subTitle" idx="1" hasCustomPrompt="1"/>
          </p:nvPr>
        </p:nvSpPr>
        <p:spPr>
          <a:xfrm>
            <a:off x="387600" y="351000"/>
            <a:ext cx="83688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Work Sans"/>
              <a:buNone/>
              <a:tabLst/>
              <a:defRPr/>
            </a:pPr>
            <a:r>
              <a:rPr lang="es-ES" dirty="0"/>
              <a:t>[Company Logo]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, Title, Bullets (small triangle right)">
  <p:cSld name="CUSTOM_5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>
            <a:spLocks noGrp="1"/>
          </p:cNvSpPr>
          <p:nvPr>
            <p:ph type="subTitle" idx="1" hasCustomPrompt="1"/>
          </p:nvPr>
        </p:nvSpPr>
        <p:spPr>
          <a:xfrm>
            <a:off x="387600" y="351000"/>
            <a:ext cx="83688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Work Sans"/>
              <a:buNone/>
              <a:tabLst/>
              <a:defRPr/>
            </a:pPr>
            <a:r>
              <a:rPr lang="es-ES" dirty="0"/>
              <a:t>[Company Logo]</a:t>
            </a:r>
          </a:p>
        </p:txBody>
      </p:sp>
      <p:sp>
        <p:nvSpPr>
          <p:cNvPr id="110" name="Google Shape;110;p7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dirty="0"/>
          </a:p>
        </p:txBody>
      </p:sp>
      <p:sp>
        <p:nvSpPr>
          <p:cNvPr id="112" name="Google Shape;112;p7"/>
          <p:cNvSpPr txBox="1">
            <a:spLocks noGrp="1"/>
          </p:cNvSpPr>
          <p:nvPr>
            <p:ph type="title"/>
          </p:nvPr>
        </p:nvSpPr>
        <p:spPr>
          <a:xfrm>
            <a:off x="387600" y="872725"/>
            <a:ext cx="83688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body" idx="2"/>
          </p:nvPr>
        </p:nvSpPr>
        <p:spPr>
          <a:xfrm>
            <a:off x="387575" y="1471550"/>
            <a:ext cx="8368800" cy="32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 dirty="0"/>
          </a:p>
        </p:txBody>
      </p:sp>
      <p:sp>
        <p:nvSpPr>
          <p:cNvPr id="115" name="Google Shape;115;p7"/>
          <p:cNvSpPr/>
          <p:nvPr/>
        </p:nvSpPr>
        <p:spPr>
          <a:xfrm>
            <a:off x="7662626" y="2380583"/>
            <a:ext cx="1481374" cy="2762917"/>
          </a:xfrm>
          <a:custGeom>
            <a:avLst/>
            <a:gdLst/>
            <a:ahLst/>
            <a:cxnLst/>
            <a:rect l="l" t="t" r="r" b="b"/>
            <a:pathLst>
              <a:path w="112353" h="209550" extrusionOk="0">
                <a:moveTo>
                  <a:pt x="112353" y="0"/>
                </a:moveTo>
                <a:lnTo>
                  <a:pt x="0" y="209550"/>
                </a:lnTo>
                <a:lnTo>
                  <a:pt x="112353" y="209550"/>
                </a:lnTo>
                <a:lnTo>
                  <a:pt x="112353" y="0"/>
                </a:lnTo>
                <a:close/>
              </a:path>
            </a:pathLst>
          </a:custGeom>
          <a:solidFill>
            <a:srgbClr val="B4D7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, Title, Bullets (large triangle left)">
  <p:cSld name="CUSTOM_3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/>
          <p:nvPr/>
        </p:nvSpPr>
        <p:spPr>
          <a:xfrm rot="10800000">
            <a:off x="-4" y="0"/>
            <a:ext cx="4533805" cy="5143405"/>
          </a:xfrm>
          <a:custGeom>
            <a:avLst/>
            <a:gdLst/>
            <a:ahLst/>
            <a:cxnLst/>
            <a:rect l="l" t="t" r="r" b="b"/>
            <a:pathLst>
              <a:path w="184714" h="209550" extrusionOk="0">
                <a:moveTo>
                  <a:pt x="111760" y="0"/>
                </a:moveTo>
                <a:lnTo>
                  <a:pt x="0" y="209550"/>
                </a:lnTo>
                <a:lnTo>
                  <a:pt x="184714" y="209550"/>
                </a:lnTo>
                <a:lnTo>
                  <a:pt x="184714" y="0"/>
                </a:lnTo>
                <a:close/>
              </a:path>
            </a:pathLst>
          </a:custGeom>
          <a:solidFill>
            <a:srgbClr val="B4D7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8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bg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endParaRPr lang="es-ES" dirty="0"/>
          </a:p>
        </p:txBody>
      </p:sp>
      <p:sp>
        <p:nvSpPr>
          <p:cNvPr id="138" name="Google Shape;138;p8"/>
          <p:cNvSpPr txBox="1">
            <a:spLocks noGrp="1"/>
          </p:cNvSpPr>
          <p:nvPr>
            <p:ph type="subTitle" idx="1"/>
          </p:nvPr>
        </p:nvSpPr>
        <p:spPr>
          <a:xfrm>
            <a:off x="387600" y="351000"/>
            <a:ext cx="83688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387600" y="872725"/>
            <a:ext cx="83688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8"/>
          <p:cNvSpPr txBox="1">
            <a:spLocks noGrp="1"/>
          </p:cNvSpPr>
          <p:nvPr>
            <p:ph type="body" idx="2"/>
          </p:nvPr>
        </p:nvSpPr>
        <p:spPr>
          <a:xfrm>
            <a:off x="387575" y="1471550"/>
            <a:ext cx="8368800" cy="32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, Title, Bullets (small triangle left)">
  <p:cSld name="CUSTOM_3_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/>
          <p:nvPr/>
        </p:nvSpPr>
        <p:spPr>
          <a:xfrm rot="10800000">
            <a:off x="100" y="158"/>
            <a:ext cx="1481374" cy="2762917"/>
          </a:xfrm>
          <a:custGeom>
            <a:avLst/>
            <a:gdLst/>
            <a:ahLst/>
            <a:cxnLst/>
            <a:rect l="l" t="t" r="r" b="b"/>
            <a:pathLst>
              <a:path w="112353" h="209550" extrusionOk="0">
                <a:moveTo>
                  <a:pt x="112353" y="0"/>
                </a:moveTo>
                <a:lnTo>
                  <a:pt x="0" y="209550"/>
                </a:lnTo>
                <a:lnTo>
                  <a:pt x="112353" y="209550"/>
                </a:lnTo>
                <a:lnTo>
                  <a:pt x="112353" y="0"/>
                </a:lnTo>
                <a:close/>
              </a:path>
            </a:pathLst>
          </a:custGeom>
          <a:solidFill>
            <a:srgbClr val="B4D7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9"/>
          <p:cNvSpPr txBox="1">
            <a:spLocks noGrp="1"/>
          </p:cNvSpPr>
          <p:nvPr>
            <p:ph type="subTitle" idx="1"/>
          </p:nvPr>
        </p:nvSpPr>
        <p:spPr>
          <a:xfrm>
            <a:off x="387600" y="351000"/>
            <a:ext cx="83688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Font typeface="Work Sans"/>
              <a:buNone/>
              <a:defRPr sz="1000" b="1"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71" name="Google Shape;171;p9"/>
          <p:cNvSpPr txBox="1">
            <a:spLocks noGrp="1"/>
          </p:cNvSpPr>
          <p:nvPr>
            <p:ph type="title"/>
          </p:nvPr>
        </p:nvSpPr>
        <p:spPr>
          <a:xfrm>
            <a:off x="387600" y="872725"/>
            <a:ext cx="83688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9"/>
          <p:cNvSpPr txBox="1">
            <a:spLocks noGrp="1"/>
          </p:cNvSpPr>
          <p:nvPr>
            <p:ph type="body" idx="2"/>
          </p:nvPr>
        </p:nvSpPr>
        <p:spPr>
          <a:xfrm>
            <a:off x="387575" y="1471550"/>
            <a:ext cx="8368800" cy="32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 dirty="0"/>
          </a:p>
        </p:txBody>
      </p:sp>
      <p:sp>
        <p:nvSpPr>
          <p:cNvPr id="173" name="Google Shape;173;p9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9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No Header (large triangle left)">
  <p:cSld name="CUSTOM_1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/>
          <p:nvPr/>
        </p:nvSpPr>
        <p:spPr>
          <a:xfrm rot="10800000">
            <a:off x="-4" y="0"/>
            <a:ext cx="4533805" cy="5143405"/>
          </a:xfrm>
          <a:custGeom>
            <a:avLst/>
            <a:gdLst/>
            <a:ahLst/>
            <a:cxnLst/>
            <a:rect l="l" t="t" r="r" b="b"/>
            <a:pathLst>
              <a:path w="184714" h="209550" extrusionOk="0">
                <a:moveTo>
                  <a:pt x="111760" y="0"/>
                </a:moveTo>
                <a:lnTo>
                  <a:pt x="0" y="209550"/>
                </a:lnTo>
                <a:lnTo>
                  <a:pt x="184714" y="209550"/>
                </a:lnTo>
                <a:lnTo>
                  <a:pt x="184714" y="0"/>
                </a:lnTo>
                <a:close/>
              </a:path>
            </a:pathLst>
          </a:custGeom>
          <a:solidFill>
            <a:srgbClr val="B4D7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0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2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88" name="Google Shape;188;p10"/>
          <p:cNvSpPr txBox="1">
            <a:spLocks noGrp="1"/>
          </p:cNvSpPr>
          <p:nvPr>
            <p:ph type="title"/>
          </p:nvPr>
        </p:nvSpPr>
        <p:spPr>
          <a:xfrm>
            <a:off x="388650" y="351000"/>
            <a:ext cx="83667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189" name="Google Shape;189;p10"/>
          <p:cNvSpPr txBox="1">
            <a:spLocks noGrp="1"/>
          </p:cNvSpPr>
          <p:nvPr>
            <p:ph type="body" idx="1"/>
          </p:nvPr>
        </p:nvSpPr>
        <p:spPr>
          <a:xfrm>
            <a:off x="388600" y="1191825"/>
            <a:ext cx="8366700" cy="3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No Header (small triangle left)">
  <p:cSld name="CUSTOM_1_2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 rot="10800000">
            <a:off x="100" y="158"/>
            <a:ext cx="1481374" cy="2762917"/>
          </a:xfrm>
          <a:custGeom>
            <a:avLst/>
            <a:gdLst/>
            <a:ahLst/>
            <a:cxnLst/>
            <a:rect l="l" t="t" r="r" b="b"/>
            <a:pathLst>
              <a:path w="112353" h="209550" extrusionOk="0">
                <a:moveTo>
                  <a:pt x="112353" y="0"/>
                </a:moveTo>
                <a:lnTo>
                  <a:pt x="0" y="209550"/>
                </a:lnTo>
                <a:lnTo>
                  <a:pt x="112353" y="209550"/>
                </a:lnTo>
                <a:lnTo>
                  <a:pt x="112353" y="0"/>
                </a:lnTo>
                <a:close/>
              </a:path>
            </a:pathLst>
          </a:custGeom>
          <a:solidFill>
            <a:srgbClr val="B4D7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1"/>
          <p:cNvSpPr txBox="1">
            <a:spLocks noGrp="1"/>
          </p:cNvSpPr>
          <p:nvPr>
            <p:ph type="title"/>
          </p:nvPr>
        </p:nvSpPr>
        <p:spPr>
          <a:xfrm>
            <a:off x="388650" y="351000"/>
            <a:ext cx="83667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202" name="Google Shape;202;p11"/>
          <p:cNvSpPr txBox="1">
            <a:spLocks noGrp="1"/>
          </p:cNvSpPr>
          <p:nvPr>
            <p:ph type="body" idx="1"/>
          </p:nvPr>
        </p:nvSpPr>
        <p:spPr>
          <a:xfrm>
            <a:off x="388600" y="1191825"/>
            <a:ext cx="8366700" cy="3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203" name="Google Shape;203;p11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1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No Header (large triangle right)">
  <p:cSld name="CUSTOM_1_1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oogle Shape;206;p12"/>
          <p:cNvGrpSpPr/>
          <p:nvPr/>
        </p:nvGrpSpPr>
        <p:grpSpPr>
          <a:xfrm>
            <a:off x="8130526" y="4796754"/>
            <a:ext cx="780812" cy="101971"/>
            <a:chOff x="238125" y="2391025"/>
            <a:chExt cx="7143750" cy="932950"/>
          </a:xfrm>
        </p:grpSpPr>
        <p:sp>
          <p:nvSpPr>
            <p:cNvPr id="207" name="Google Shape;207;p12"/>
            <p:cNvSpPr/>
            <p:nvPr/>
          </p:nvSpPr>
          <p:spPr>
            <a:xfrm>
              <a:off x="1361525" y="2638025"/>
              <a:ext cx="738075" cy="672575"/>
            </a:xfrm>
            <a:custGeom>
              <a:avLst/>
              <a:gdLst/>
              <a:ahLst/>
              <a:cxnLst/>
              <a:rect l="l" t="t" r="r" b="b"/>
              <a:pathLst>
                <a:path w="29523" h="26903" extrusionOk="0">
                  <a:moveTo>
                    <a:pt x="6845" y="0"/>
                  </a:moveTo>
                  <a:lnTo>
                    <a:pt x="1" y="536"/>
                  </a:lnTo>
                  <a:lnTo>
                    <a:pt x="1" y="26902"/>
                  </a:lnTo>
                  <a:lnTo>
                    <a:pt x="6845" y="26902"/>
                  </a:lnTo>
                  <a:lnTo>
                    <a:pt x="6845" y="12618"/>
                  </a:lnTo>
                  <a:lnTo>
                    <a:pt x="6905" y="11666"/>
                  </a:lnTo>
                  <a:lnTo>
                    <a:pt x="7024" y="10773"/>
                  </a:lnTo>
                  <a:lnTo>
                    <a:pt x="7262" y="9940"/>
                  </a:lnTo>
                  <a:lnTo>
                    <a:pt x="7560" y="9166"/>
                  </a:lnTo>
                  <a:lnTo>
                    <a:pt x="7917" y="8452"/>
                  </a:lnTo>
                  <a:lnTo>
                    <a:pt x="8333" y="7737"/>
                  </a:lnTo>
                  <a:lnTo>
                    <a:pt x="8869" y="7083"/>
                  </a:lnTo>
                  <a:lnTo>
                    <a:pt x="9464" y="6488"/>
                  </a:lnTo>
                  <a:lnTo>
                    <a:pt x="10119" y="6011"/>
                  </a:lnTo>
                  <a:lnTo>
                    <a:pt x="10833" y="5535"/>
                  </a:lnTo>
                  <a:lnTo>
                    <a:pt x="11607" y="5119"/>
                  </a:lnTo>
                  <a:lnTo>
                    <a:pt x="12440" y="4762"/>
                  </a:lnTo>
                  <a:lnTo>
                    <a:pt x="13333" y="4523"/>
                  </a:lnTo>
                  <a:lnTo>
                    <a:pt x="14285" y="4345"/>
                  </a:lnTo>
                  <a:lnTo>
                    <a:pt x="15297" y="4226"/>
                  </a:lnTo>
                  <a:lnTo>
                    <a:pt x="16368" y="4166"/>
                  </a:lnTo>
                  <a:lnTo>
                    <a:pt x="17083" y="4226"/>
                  </a:lnTo>
                  <a:lnTo>
                    <a:pt x="17797" y="4285"/>
                  </a:lnTo>
                  <a:lnTo>
                    <a:pt x="18392" y="4464"/>
                  </a:lnTo>
                  <a:lnTo>
                    <a:pt x="19047" y="4642"/>
                  </a:lnTo>
                  <a:lnTo>
                    <a:pt x="19582" y="4940"/>
                  </a:lnTo>
                  <a:lnTo>
                    <a:pt x="20118" y="5238"/>
                  </a:lnTo>
                  <a:lnTo>
                    <a:pt x="20535" y="5595"/>
                  </a:lnTo>
                  <a:lnTo>
                    <a:pt x="21011" y="6011"/>
                  </a:lnTo>
                  <a:lnTo>
                    <a:pt x="21368" y="6488"/>
                  </a:lnTo>
                  <a:lnTo>
                    <a:pt x="21725" y="6964"/>
                  </a:lnTo>
                  <a:lnTo>
                    <a:pt x="21963" y="7559"/>
                  </a:lnTo>
                  <a:lnTo>
                    <a:pt x="22261" y="8154"/>
                  </a:lnTo>
                  <a:lnTo>
                    <a:pt x="22439" y="8809"/>
                  </a:lnTo>
                  <a:lnTo>
                    <a:pt x="22558" y="9463"/>
                  </a:lnTo>
                  <a:lnTo>
                    <a:pt x="22677" y="10237"/>
                  </a:lnTo>
                  <a:lnTo>
                    <a:pt x="22677" y="11011"/>
                  </a:lnTo>
                  <a:lnTo>
                    <a:pt x="22677" y="26902"/>
                  </a:lnTo>
                  <a:lnTo>
                    <a:pt x="29522" y="26902"/>
                  </a:lnTo>
                  <a:lnTo>
                    <a:pt x="29522" y="9166"/>
                  </a:lnTo>
                  <a:lnTo>
                    <a:pt x="29463" y="8154"/>
                  </a:lnTo>
                  <a:lnTo>
                    <a:pt x="29344" y="7142"/>
                  </a:lnTo>
                  <a:lnTo>
                    <a:pt x="29105" y="6249"/>
                  </a:lnTo>
                  <a:lnTo>
                    <a:pt x="28808" y="5357"/>
                  </a:lnTo>
                  <a:lnTo>
                    <a:pt x="28391" y="4523"/>
                  </a:lnTo>
                  <a:lnTo>
                    <a:pt x="27915" y="3750"/>
                  </a:lnTo>
                  <a:lnTo>
                    <a:pt x="27320" y="3095"/>
                  </a:lnTo>
                  <a:lnTo>
                    <a:pt x="26606" y="2440"/>
                  </a:lnTo>
                  <a:lnTo>
                    <a:pt x="25891" y="1905"/>
                  </a:lnTo>
                  <a:lnTo>
                    <a:pt x="25058" y="1369"/>
                  </a:lnTo>
                  <a:lnTo>
                    <a:pt x="24106" y="952"/>
                  </a:lnTo>
                  <a:lnTo>
                    <a:pt x="23154" y="655"/>
                  </a:lnTo>
                  <a:lnTo>
                    <a:pt x="22082" y="357"/>
                  </a:lnTo>
                  <a:lnTo>
                    <a:pt x="21011" y="179"/>
                  </a:lnTo>
                  <a:lnTo>
                    <a:pt x="19821" y="60"/>
                  </a:lnTo>
                  <a:lnTo>
                    <a:pt x="17618" y="60"/>
                  </a:lnTo>
                  <a:lnTo>
                    <a:pt x="16726" y="119"/>
                  </a:lnTo>
                  <a:lnTo>
                    <a:pt x="15773" y="238"/>
                  </a:lnTo>
                  <a:lnTo>
                    <a:pt x="14880" y="417"/>
                  </a:lnTo>
                  <a:lnTo>
                    <a:pt x="13988" y="595"/>
                  </a:lnTo>
                  <a:lnTo>
                    <a:pt x="13154" y="833"/>
                  </a:lnTo>
                  <a:lnTo>
                    <a:pt x="12321" y="1131"/>
                  </a:lnTo>
                  <a:lnTo>
                    <a:pt x="11488" y="1488"/>
                  </a:lnTo>
                  <a:lnTo>
                    <a:pt x="10833" y="1845"/>
                  </a:lnTo>
                  <a:lnTo>
                    <a:pt x="10178" y="2202"/>
                  </a:lnTo>
                  <a:lnTo>
                    <a:pt x="9524" y="2619"/>
                  </a:lnTo>
                  <a:lnTo>
                    <a:pt x="8929" y="3035"/>
                  </a:lnTo>
                  <a:lnTo>
                    <a:pt x="8333" y="3512"/>
                  </a:lnTo>
                  <a:lnTo>
                    <a:pt x="7798" y="3988"/>
                  </a:lnTo>
                  <a:lnTo>
                    <a:pt x="7322" y="4464"/>
                  </a:lnTo>
                  <a:lnTo>
                    <a:pt x="6845" y="5000"/>
                  </a:lnTo>
                  <a:lnTo>
                    <a:pt x="6845" y="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2266225" y="2391025"/>
              <a:ext cx="788650" cy="932950"/>
            </a:xfrm>
            <a:custGeom>
              <a:avLst/>
              <a:gdLst/>
              <a:ahLst/>
              <a:cxnLst/>
              <a:rect l="l" t="t" r="r" b="b"/>
              <a:pathLst>
                <a:path w="31546" h="37318" extrusionOk="0">
                  <a:moveTo>
                    <a:pt x="31545" y="36782"/>
                  </a:moveTo>
                  <a:lnTo>
                    <a:pt x="31545" y="0"/>
                  </a:lnTo>
                  <a:lnTo>
                    <a:pt x="24701" y="536"/>
                  </a:lnTo>
                  <a:lnTo>
                    <a:pt x="24701" y="13987"/>
                  </a:lnTo>
                  <a:lnTo>
                    <a:pt x="24701" y="13987"/>
                  </a:lnTo>
                  <a:lnTo>
                    <a:pt x="23570" y="13094"/>
                  </a:lnTo>
                  <a:lnTo>
                    <a:pt x="22320" y="12261"/>
                  </a:lnTo>
                  <a:lnTo>
                    <a:pt x="21070" y="11547"/>
                  </a:lnTo>
                  <a:lnTo>
                    <a:pt x="19760" y="10951"/>
                  </a:lnTo>
                  <a:lnTo>
                    <a:pt x="18332" y="10535"/>
                  </a:lnTo>
                  <a:lnTo>
                    <a:pt x="16904" y="10178"/>
                  </a:lnTo>
                  <a:lnTo>
                    <a:pt x="15416" y="9999"/>
                  </a:lnTo>
                  <a:lnTo>
                    <a:pt x="13928" y="9940"/>
                  </a:lnTo>
                  <a:lnTo>
                    <a:pt x="13928" y="9940"/>
                  </a:lnTo>
                  <a:lnTo>
                    <a:pt x="12380" y="9999"/>
                  </a:lnTo>
                  <a:lnTo>
                    <a:pt x="10952" y="10118"/>
                  </a:lnTo>
                  <a:lnTo>
                    <a:pt x="9583" y="10416"/>
                  </a:lnTo>
                  <a:lnTo>
                    <a:pt x="8273" y="10832"/>
                  </a:lnTo>
                  <a:lnTo>
                    <a:pt x="7023" y="11308"/>
                  </a:lnTo>
                  <a:lnTo>
                    <a:pt x="5893" y="11963"/>
                  </a:lnTo>
                  <a:lnTo>
                    <a:pt x="4821" y="12677"/>
                  </a:lnTo>
                  <a:lnTo>
                    <a:pt x="4345" y="13035"/>
                  </a:lnTo>
                  <a:lnTo>
                    <a:pt x="3869" y="13511"/>
                  </a:lnTo>
                  <a:lnTo>
                    <a:pt x="3869" y="13511"/>
                  </a:lnTo>
                  <a:lnTo>
                    <a:pt x="3393" y="13927"/>
                  </a:lnTo>
                  <a:lnTo>
                    <a:pt x="2976" y="14403"/>
                  </a:lnTo>
                  <a:lnTo>
                    <a:pt x="2560" y="14939"/>
                  </a:lnTo>
                  <a:lnTo>
                    <a:pt x="2202" y="15475"/>
                  </a:lnTo>
                  <a:lnTo>
                    <a:pt x="1845" y="16010"/>
                  </a:lnTo>
                  <a:lnTo>
                    <a:pt x="1548" y="16546"/>
                  </a:lnTo>
                  <a:lnTo>
                    <a:pt x="1012" y="17796"/>
                  </a:lnTo>
                  <a:lnTo>
                    <a:pt x="536" y="19046"/>
                  </a:lnTo>
                  <a:lnTo>
                    <a:pt x="238" y="20415"/>
                  </a:lnTo>
                  <a:lnTo>
                    <a:pt x="60" y="21843"/>
                  </a:lnTo>
                  <a:lnTo>
                    <a:pt x="0" y="23272"/>
                  </a:lnTo>
                  <a:lnTo>
                    <a:pt x="0" y="23272"/>
                  </a:lnTo>
                  <a:lnTo>
                    <a:pt x="60" y="24819"/>
                  </a:lnTo>
                  <a:lnTo>
                    <a:pt x="238" y="26307"/>
                  </a:lnTo>
                  <a:lnTo>
                    <a:pt x="595" y="27736"/>
                  </a:lnTo>
                  <a:lnTo>
                    <a:pt x="1012" y="29045"/>
                  </a:lnTo>
                  <a:lnTo>
                    <a:pt x="1548" y="30295"/>
                  </a:lnTo>
                  <a:lnTo>
                    <a:pt x="2202" y="31426"/>
                  </a:lnTo>
                  <a:lnTo>
                    <a:pt x="2560" y="32021"/>
                  </a:lnTo>
                  <a:lnTo>
                    <a:pt x="2976" y="32497"/>
                  </a:lnTo>
                  <a:lnTo>
                    <a:pt x="3393" y="33033"/>
                  </a:lnTo>
                  <a:lnTo>
                    <a:pt x="3869" y="33509"/>
                  </a:lnTo>
                  <a:lnTo>
                    <a:pt x="3869" y="33509"/>
                  </a:lnTo>
                  <a:lnTo>
                    <a:pt x="4821" y="34342"/>
                  </a:lnTo>
                  <a:lnTo>
                    <a:pt x="5893" y="35116"/>
                  </a:lnTo>
                  <a:lnTo>
                    <a:pt x="7023" y="35771"/>
                  </a:lnTo>
                  <a:lnTo>
                    <a:pt x="8273" y="36306"/>
                  </a:lnTo>
                  <a:lnTo>
                    <a:pt x="9583" y="36723"/>
                  </a:lnTo>
                  <a:lnTo>
                    <a:pt x="11011" y="37080"/>
                  </a:lnTo>
                  <a:lnTo>
                    <a:pt x="12499" y="37258"/>
                  </a:lnTo>
                  <a:lnTo>
                    <a:pt x="14047" y="37318"/>
                  </a:lnTo>
                  <a:lnTo>
                    <a:pt x="14047" y="37318"/>
                  </a:lnTo>
                  <a:lnTo>
                    <a:pt x="14880" y="37318"/>
                  </a:lnTo>
                  <a:lnTo>
                    <a:pt x="15713" y="37258"/>
                  </a:lnTo>
                  <a:lnTo>
                    <a:pt x="16546" y="37139"/>
                  </a:lnTo>
                  <a:lnTo>
                    <a:pt x="17320" y="37020"/>
                  </a:lnTo>
                  <a:lnTo>
                    <a:pt x="18094" y="36842"/>
                  </a:lnTo>
                  <a:lnTo>
                    <a:pt x="18868" y="36663"/>
                  </a:lnTo>
                  <a:lnTo>
                    <a:pt x="19641" y="36425"/>
                  </a:lnTo>
                  <a:lnTo>
                    <a:pt x="20356" y="36128"/>
                  </a:lnTo>
                  <a:lnTo>
                    <a:pt x="21070" y="35830"/>
                  </a:lnTo>
                  <a:lnTo>
                    <a:pt x="21725" y="35473"/>
                  </a:lnTo>
                  <a:lnTo>
                    <a:pt x="22379" y="35116"/>
                  </a:lnTo>
                  <a:lnTo>
                    <a:pt x="23034" y="34699"/>
                  </a:lnTo>
                  <a:lnTo>
                    <a:pt x="23629" y="34283"/>
                  </a:lnTo>
                  <a:lnTo>
                    <a:pt x="24224" y="33806"/>
                  </a:lnTo>
                  <a:lnTo>
                    <a:pt x="24760" y="33271"/>
                  </a:lnTo>
                  <a:lnTo>
                    <a:pt x="25296" y="32735"/>
                  </a:lnTo>
                  <a:lnTo>
                    <a:pt x="25296" y="36782"/>
                  </a:lnTo>
                  <a:lnTo>
                    <a:pt x="31545" y="36782"/>
                  </a:lnTo>
                  <a:lnTo>
                    <a:pt x="31545" y="36782"/>
                  </a:lnTo>
                  <a:close/>
                  <a:moveTo>
                    <a:pt x="9583" y="16487"/>
                  </a:moveTo>
                  <a:lnTo>
                    <a:pt x="9583" y="16487"/>
                  </a:lnTo>
                  <a:lnTo>
                    <a:pt x="10178" y="15891"/>
                  </a:lnTo>
                  <a:lnTo>
                    <a:pt x="10833" y="15296"/>
                  </a:lnTo>
                  <a:lnTo>
                    <a:pt x="11547" y="14820"/>
                  </a:lnTo>
                  <a:lnTo>
                    <a:pt x="12261" y="14403"/>
                  </a:lnTo>
                  <a:lnTo>
                    <a:pt x="13035" y="14106"/>
                  </a:lnTo>
                  <a:lnTo>
                    <a:pt x="13868" y="13868"/>
                  </a:lnTo>
                  <a:lnTo>
                    <a:pt x="14761" y="13749"/>
                  </a:lnTo>
                  <a:lnTo>
                    <a:pt x="15654" y="13689"/>
                  </a:lnTo>
                  <a:lnTo>
                    <a:pt x="15654" y="13689"/>
                  </a:lnTo>
                  <a:lnTo>
                    <a:pt x="16606" y="13749"/>
                  </a:lnTo>
                  <a:lnTo>
                    <a:pt x="17558" y="13868"/>
                  </a:lnTo>
                  <a:lnTo>
                    <a:pt x="18451" y="14106"/>
                  </a:lnTo>
                  <a:lnTo>
                    <a:pt x="19284" y="14403"/>
                  </a:lnTo>
                  <a:lnTo>
                    <a:pt x="20058" y="14820"/>
                  </a:lnTo>
                  <a:lnTo>
                    <a:pt x="20832" y="15296"/>
                  </a:lnTo>
                  <a:lnTo>
                    <a:pt x="21546" y="15891"/>
                  </a:lnTo>
                  <a:lnTo>
                    <a:pt x="22141" y="16487"/>
                  </a:lnTo>
                  <a:lnTo>
                    <a:pt x="22141" y="16487"/>
                  </a:lnTo>
                  <a:lnTo>
                    <a:pt x="22736" y="17201"/>
                  </a:lnTo>
                  <a:lnTo>
                    <a:pt x="23272" y="17915"/>
                  </a:lnTo>
                  <a:lnTo>
                    <a:pt x="23689" y="18748"/>
                  </a:lnTo>
                  <a:lnTo>
                    <a:pt x="24046" y="19582"/>
                  </a:lnTo>
                  <a:lnTo>
                    <a:pt x="24343" y="20534"/>
                  </a:lnTo>
                  <a:lnTo>
                    <a:pt x="24581" y="21486"/>
                  </a:lnTo>
                  <a:lnTo>
                    <a:pt x="24701" y="22498"/>
                  </a:lnTo>
                  <a:lnTo>
                    <a:pt x="24760" y="23569"/>
                  </a:lnTo>
                  <a:lnTo>
                    <a:pt x="24760" y="23569"/>
                  </a:lnTo>
                  <a:lnTo>
                    <a:pt x="24701" y="24641"/>
                  </a:lnTo>
                  <a:lnTo>
                    <a:pt x="24581" y="25712"/>
                  </a:lnTo>
                  <a:lnTo>
                    <a:pt x="24403" y="26664"/>
                  </a:lnTo>
                  <a:lnTo>
                    <a:pt x="24105" y="27617"/>
                  </a:lnTo>
                  <a:lnTo>
                    <a:pt x="23748" y="28509"/>
                  </a:lnTo>
                  <a:lnTo>
                    <a:pt x="23272" y="29343"/>
                  </a:lnTo>
                  <a:lnTo>
                    <a:pt x="22796" y="30057"/>
                  </a:lnTo>
                  <a:lnTo>
                    <a:pt x="22201" y="30771"/>
                  </a:lnTo>
                  <a:lnTo>
                    <a:pt x="22201" y="30771"/>
                  </a:lnTo>
                  <a:lnTo>
                    <a:pt x="21606" y="31366"/>
                  </a:lnTo>
                  <a:lnTo>
                    <a:pt x="20891" y="31961"/>
                  </a:lnTo>
                  <a:lnTo>
                    <a:pt x="20177" y="32437"/>
                  </a:lnTo>
                  <a:lnTo>
                    <a:pt x="19344" y="32795"/>
                  </a:lnTo>
                  <a:lnTo>
                    <a:pt x="18511" y="33092"/>
                  </a:lnTo>
                  <a:lnTo>
                    <a:pt x="17618" y="33330"/>
                  </a:lnTo>
                  <a:lnTo>
                    <a:pt x="16665" y="33509"/>
                  </a:lnTo>
                  <a:lnTo>
                    <a:pt x="15654" y="33509"/>
                  </a:lnTo>
                  <a:lnTo>
                    <a:pt x="15654" y="33509"/>
                  </a:lnTo>
                  <a:lnTo>
                    <a:pt x="14761" y="33509"/>
                  </a:lnTo>
                  <a:lnTo>
                    <a:pt x="13868" y="33330"/>
                  </a:lnTo>
                  <a:lnTo>
                    <a:pt x="13035" y="33092"/>
                  </a:lnTo>
                  <a:lnTo>
                    <a:pt x="12261" y="32795"/>
                  </a:lnTo>
                  <a:lnTo>
                    <a:pt x="11487" y="32378"/>
                  </a:lnTo>
                  <a:lnTo>
                    <a:pt x="10773" y="31902"/>
                  </a:lnTo>
                  <a:lnTo>
                    <a:pt x="10178" y="31366"/>
                  </a:lnTo>
                  <a:lnTo>
                    <a:pt x="9583" y="30771"/>
                  </a:lnTo>
                  <a:lnTo>
                    <a:pt x="9583" y="30771"/>
                  </a:lnTo>
                  <a:lnTo>
                    <a:pt x="9047" y="30057"/>
                  </a:lnTo>
                  <a:lnTo>
                    <a:pt x="8571" y="29283"/>
                  </a:lnTo>
                  <a:lnTo>
                    <a:pt x="8154" y="28450"/>
                  </a:lnTo>
                  <a:lnTo>
                    <a:pt x="7797" y="27557"/>
                  </a:lnTo>
                  <a:lnTo>
                    <a:pt x="7500" y="26605"/>
                  </a:lnTo>
                  <a:lnTo>
                    <a:pt x="7321" y="25593"/>
                  </a:lnTo>
                  <a:lnTo>
                    <a:pt x="7202" y="24522"/>
                  </a:lnTo>
                  <a:lnTo>
                    <a:pt x="7142" y="23450"/>
                  </a:lnTo>
                  <a:lnTo>
                    <a:pt x="7142" y="23450"/>
                  </a:lnTo>
                  <a:lnTo>
                    <a:pt x="7202" y="22379"/>
                  </a:lnTo>
                  <a:lnTo>
                    <a:pt x="7321" y="21427"/>
                  </a:lnTo>
                  <a:lnTo>
                    <a:pt x="7559" y="20474"/>
                  </a:lnTo>
                  <a:lnTo>
                    <a:pt x="7857" y="19582"/>
                  </a:lnTo>
                  <a:lnTo>
                    <a:pt x="8214" y="18689"/>
                  </a:lnTo>
                  <a:lnTo>
                    <a:pt x="8630" y="17915"/>
                  </a:lnTo>
                  <a:lnTo>
                    <a:pt x="9107" y="17141"/>
                  </a:lnTo>
                  <a:lnTo>
                    <a:pt x="9583" y="16487"/>
                  </a:lnTo>
                  <a:lnTo>
                    <a:pt x="9583" y="16487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2"/>
            <p:cNvSpPr/>
            <p:nvPr/>
          </p:nvSpPr>
          <p:spPr>
            <a:xfrm>
              <a:off x="4972825" y="2651400"/>
              <a:ext cx="827350" cy="659200"/>
            </a:xfrm>
            <a:custGeom>
              <a:avLst/>
              <a:gdLst/>
              <a:ahLst/>
              <a:cxnLst/>
              <a:rect l="l" t="t" r="r" b="b"/>
              <a:pathLst>
                <a:path w="33094" h="26368" extrusionOk="0">
                  <a:moveTo>
                    <a:pt x="1" y="1"/>
                  </a:moveTo>
                  <a:lnTo>
                    <a:pt x="13750" y="26367"/>
                  </a:lnTo>
                  <a:lnTo>
                    <a:pt x="19047" y="26367"/>
                  </a:lnTo>
                  <a:lnTo>
                    <a:pt x="33093" y="1"/>
                  </a:lnTo>
                  <a:lnTo>
                    <a:pt x="28451" y="1"/>
                  </a:lnTo>
                  <a:lnTo>
                    <a:pt x="18035" y="19642"/>
                  </a:lnTo>
                  <a:lnTo>
                    <a:pt x="7917" y="1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2"/>
            <p:cNvSpPr/>
            <p:nvPr/>
          </p:nvSpPr>
          <p:spPr>
            <a:xfrm>
              <a:off x="5838825" y="2639500"/>
              <a:ext cx="827350" cy="684475"/>
            </a:xfrm>
            <a:custGeom>
              <a:avLst/>
              <a:gdLst/>
              <a:ahLst/>
              <a:cxnLst/>
              <a:rect l="l" t="t" r="r" b="b"/>
              <a:pathLst>
                <a:path w="33094" h="27379" extrusionOk="0">
                  <a:moveTo>
                    <a:pt x="16607" y="1"/>
                  </a:moveTo>
                  <a:lnTo>
                    <a:pt x="16607" y="1"/>
                  </a:lnTo>
                  <a:lnTo>
                    <a:pt x="14821" y="60"/>
                  </a:lnTo>
                  <a:lnTo>
                    <a:pt x="13155" y="179"/>
                  </a:lnTo>
                  <a:lnTo>
                    <a:pt x="11548" y="477"/>
                  </a:lnTo>
                  <a:lnTo>
                    <a:pt x="10000" y="893"/>
                  </a:lnTo>
                  <a:lnTo>
                    <a:pt x="8572" y="1369"/>
                  </a:lnTo>
                  <a:lnTo>
                    <a:pt x="7203" y="1965"/>
                  </a:lnTo>
                  <a:lnTo>
                    <a:pt x="5953" y="2679"/>
                  </a:lnTo>
                  <a:lnTo>
                    <a:pt x="5358" y="3096"/>
                  </a:lnTo>
                  <a:lnTo>
                    <a:pt x="4762" y="3512"/>
                  </a:lnTo>
                  <a:lnTo>
                    <a:pt x="4762" y="3512"/>
                  </a:lnTo>
                  <a:lnTo>
                    <a:pt x="4167" y="3988"/>
                  </a:lnTo>
                  <a:lnTo>
                    <a:pt x="3691" y="4464"/>
                  </a:lnTo>
                  <a:lnTo>
                    <a:pt x="3155" y="5000"/>
                  </a:lnTo>
                  <a:lnTo>
                    <a:pt x="2679" y="5536"/>
                  </a:lnTo>
                  <a:lnTo>
                    <a:pt x="2263" y="6131"/>
                  </a:lnTo>
                  <a:lnTo>
                    <a:pt x="1906" y="6726"/>
                  </a:lnTo>
                  <a:lnTo>
                    <a:pt x="1548" y="7321"/>
                  </a:lnTo>
                  <a:lnTo>
                    <a:pt x="1191" y="7976"/>
                  </a:lnTo>
                  <a:lnTo>
                    <a:pt x="953" y="8631"/>
                  </a:lnTo>
                  <a:lnTo>
                    <a:pt x="656" y="9285"/>
                  </a:lnTo>
                  <a:lnTo>
                    <a:pt x="477" y="9940"/>
                  </a:lnTo>
                  <a:lnTo>
                    <a:pt x="299" y="10654"/>
                  </a:lnTo>
                  <a:lnTo>
                    <a:pt x="180" y="11369"/>
                  </a:lnTo>
                  <a:lnTo>
                    <a:pt x="60" y="12142"/>
                  </a:lnTo>
                  <a:lnTo>
                    <a:pt x="1" y="12916"/>
                  </a:lnTo>
                  <a:lnTo>
                    <a:pt x="1" y="13690"/>
                  </a:lnTo>
                  <a:lnTo>
                    <a:pt x="1" y="13690"/>
                  </a:lnTo>
                  <a:lnTo>
                    <a:pt x="1" y="14464"/>
                  </a:lnTo>
                  <a:lnTo>
                    <a:pt x="60" y="15178"/>
                  </a:lnTo>
                  <a:lnTo>
                    <a:pt x="180" y="15951"/>
                  </a:lnTo>
                  <a:lnTo>
                    <a:pt x="299" y="16666"/>
                  </a:lnTo>
                  <a:lnTo>
                    <a:pt x="477" y="17380"/>
                  </a:lnTo>
                  <a:lnTo>
                    <a:pt x="656" y="18035"/>
                  </a:lnTo>
                  <a:lnTo>
                    <a:pt x="953" y="18749"/>
                  </a:lnTo>
                  <a:lnTo>
                    <a:pt x="1191" y="19344"/>
                  </a:lnTo>
                  <a:lnTo>
                    <a:pt x="1548" y="19999"/>
                  </a:lnTo>
                  <a:lnTo>
                    <a:pt x="1906" y="20594"/>
                  </a:lnTo>
                  <a:lnTo>
                    <a:pt x="2263" y="21189"/>
                  </a:lnTo>
                  <a:lnTo>
                    <a:pt x="2679" y="21725"/>
                  </a:lnTo>
                  <a:lnTo>
                    <a:pt x="3155" y="22320"/>
                  </a:lnTo>
                  <a:lnTo>
                    <a:pt x="3691" y="22796"/>
                  </a:lnTo>
                  <a:lnTo>
                    <a:pt x="4167" y="23332"/>
                  </a:lnTo>
                  <a:lnTo>
                    <a:pt x="4762" y="23808"/>
                  </a:lnTo>
                  <a:lnTo>
                    <a:pt x="4762" y="23808"/>
                  </a:lnTo>
                  <a:lnTo>
                    <a:pt x="5358" y="24225"/>
                  </a:lnTo>
                  <a:lnTo>
                    <a:pt x="5953" y="24641"/>
                  </a:lnTo>
                  <a:lnTo>
                    <a:pt x="7203" y="25355"/>
                  </a:lnTo>
                  <a:lnTo>
                    <a:pt x="8572" y="25951"/>
                  </a:lnTo>
                  <a:lnTo>
                    <a:pt x="10000" y="26486"/>
                  </a:lnTo>
                  <a:lnTo>
                    <a:pt x="11548" y="26843"/>
                  </a:lnTo>
                  <a:lnTo>
                    <a:pt x="13155" y="27141"/>
                  </a:lnTo>
                  <a:lnTo>
                    <a:pt x="14821" y="27319"/>
                  </a:lnTo>
                  <a:lnTo>
                    <a:pt x="16607" y="27379"/>
                  </a:lnTo>
                  <a:lnTo>
                    <a:pt x="16607" y="27379"/>
                  </a:lnTo>
                  <a:lnTo>
                    <a:pt x="18333" y="27319"/>
                  </a:lnTo>
                  <a:lnTo>
                    <a:pt x="19999" y="27141"/>
                  </a:lnTo>
                  <a:lnTo>
                    <a:pt x="21606" y="26843"/>
                  </a:lnTo>
                  <a:lnTo>
                    <a:pt x="23154" y="26486"/>
                  </a:lnTo>
                  <a:lnTo>
                    <a:pt x="24582" y="25951"/>
                  </a:lnTo>
                  <a:lnTo>
                    <a:pt x="25951" y="25355"/>
                  </a:lnTo>
                  <a:lnTo>
                    <a:pt x="27201" y="24641"/>
                  </a:lnTo>
                  <a:lnTo>
                    <a:pt x="27796" y="24225"/>
                  </a:lnTo>
                  <a:lnTo>
                    <a:pt x="28332" y="23808"/>
                  </a:lnTo>
                  <a:lnTo>
                    <a:pt x="28332" y="23808"/>
                  </a:lnTo>
                  <a:lnTo>
                    <a:pt x="28927" y="23332"/>
                  </a:lnTo>
                  <a:lnTo>
                    <a:pt x="29463" y="22796"/>
                  </a:lnTo>
                  <a:lnTo>
                    <a:pt x="29939" y="22320"/>
                  </a:lnTo>
                  <a:lnTo>
                    <a:pt x="30415" y="21725"/>
                  </a:lnTo>
                  <a:lnTo>
                    <a:pt x="30832" y="21189"/>
                  </a:lnTo>
                  <a:lnTo>
                    <a:pt x="31189" y="20594"/>
                  </a:lnTo>
                  <a:lnTo>
                    <a:pt x="31546" y="19999"/>
                  </a:lnTo>
                  <a:lnTo>
                    <a:pt x="31903" y="19344"/>
                  </a:lnTo>
                  <a:lnTo>
                    <a:pt x="32141" y="18689"/>
                  </a:lnTo>
                  <a:lnTo>
                    <a:pt x="32379" y="18035"/>
                  </a:lnTo>
                  <a:lnTo>
                    <a:pt x="32617" y="17380"/>
                  </a:lnTo>
                  <a:lnTo>
                    <a:pt x="32796" y="16666"/>
                  </a:lnTo>
                  <a:lnTo>
                    <a:pt x="32915" y="15951"/>
                  </a:lnTo>
                  <a:lnTo>
                    <a:pt x="32974" y="15178"/>
                  </a:lnTo>
                  <a:lnTo>
                    <a:pt x="33034" y="14464"/>
                  </a:lnTo>
                  <a:lnTo>
                    <a:pt x="33093" y="13690"/>
                  </a:lnTo>
                  <a:lnTo>
                    <a:pt x="33093" y="13690"/>
                  </a:lnTo>
                  <a:lnTo>
                    <a:pt x="33034" y="12916"/>
                  </a:lnTo>
                  <a:lnTo>
                    <a:pt x="32974" y="12142"/>
                  </a:lnTo>
                  <a:lnTo>
                    <a:pt x="32915" y="11369"/>
                  </a:lnTo>
                  <a:lnTo>
                    <a:pt x="32736" y="10654"/>
                  </a:lnTo>
                  <a:lnTo>
                    <a:pt x="32617" y="9940"/>
                  </a:lnTo>
                  <a:lnTo>
                    <a:pt x="32379" y="9285"/>
                  </a:lnTo>
                  <a:lnTo>
                    <a:pt x="32141" y="8631"/>
                  </a:lnTo>
                  <a:lnTo>
                    <a:pt x="31844" y="7976"/>
                  </a:lnTo>
                  <a:lnTo>
                    <a:pt x="31546" y="7321"/>
                  </a:lnTo>
                  <a:lnTo>
                    <a:pt x="31189" y="6726"/>
                  </a:lnTo>
                  <a:lnTo>
                    <a:pt x="30832" y="6131"/>
                  </a:lnTo>
                  <a:lnTo>
                    <a:pt x="30415" y="5536"/>
                  </a:lnTo>
                  <a:lnTo>
                    <a:pt x="29939" y="5000"/>
                  </a:lnTo>
                  <a:lnTo>
                    <a:pt x="29463" y="4464"/>
                  </a:lnTo>
                  <a:lnTo>
                    <a:pt x="28927" y="3988"/>
                  </a:lnTo>
                  <a:lnTo>
                    <a:pt x="28332" y="3512"/>
                  </a:lnTo>
                  <a:lnTo>
                    <a:pt x="28332" y="3512"/>
                  </a:lnTo>
                  <a:lnTo>
                    <a:pt x="27796" y="3096"/>
                  </a:lnTo>
                  <a:lnTo>
                    <a:pt x="27201" y="2679"/>
                  </a:lnTo>
                  <a:lnTo>
                    <a:pt x="25951" y="1965"/>
                  </a:lnTo>
                  <a:lnTo>
                    <a:pt x="24582" y="1369"/>
                  </a:lnTo>
                  <a:lnTo>
                    <a:pt x="23154" y="893"/>
                  </a:lnTo>
                  <a:lnTo>
                    <a:pt x="21606" y="477"/>
                  </a:lnTo>
                  <a:lnTo>
                    <a:pt x="19999" y="179"/>
                  </a:lnTo>
                  <a:lnTo>
                    <a:pt x="18333" y="60"/>
                  </a:lnTo>
                  <a:lnTo>
                    <a:pt x="16607" y="1"/>
                  </a:lnTo>
                  <a:lnTo>
                    <a:pt x="16607" y="1"/>
                  </a:lnTo>
                  <a:close/>
                  <a:moveTo>
                    <a:pt x="9881" y="6429"/>
                  </a:moveTo>
                  <a:lnTo>
                    <a:pt x="9881" y="6429"/>
                  </a:lnTo>
                  <a:lnTo>
                    <a:pt x="10536" y="5774"/>
                  </a:lnTo>
                  <a:lnTo>
                    <a:pt x="11250" y="5179"/>
                  </a:lnTo>
                  <a:lnTo>
                    <a:pt x="11964" y="4643"/>
                  </a:lnTo>
                  <a:lnTo>
                    <a:pt x="12798" y="4226"/>
                  </a:lnTo>
                  <a:lnTo>
                    <a:pt x="13690" y="3869"/>
                  </a:lnTo>
                  <a:lnTo>
                    <a:pt x="14583" y="3631"/>
                  </a:lnTo>
                  <a:lnTo>
                    <a:pt x="15535" y="3453"/>
                  </a:lnTo>
                  <a:lnTo>
                    <a:pt x="16547" y="3393"/>
                  </a:lnTo>
                  <a:lnTo>
                    <a:pt x="16547" y="3393"/>
                  </a:lnTo>
                  <a:lnTo>
                    <a:pt x="17559" y="3453"/>
                  </a:lnTo>
                  <a:lnTo>
                    <a:pt x="18511" y="3572"/>
                  </a:lnTo>
                  <a:lnTo>
                    <a:pt x="19404" y="3810"/>
                  </a:lnTo>
                  <a:lnTo>
                    <a:pt x="20297" y="4167"/>
                  </a:lnTo>
                  <a:lnTo>
                    <a:pt x="21130" y="4583"/>
                  </a:lnTo>
                  <a:lnTo>
                    <a:pt x="21904" y="5060"/>
                  </a:lnTo>
                  <a:lnTo>
                    <a:pt x="22559" y="5595"/>
                  </a:lnTo>
                  <a:lnTo>
                    <a:pt x="23213" y="6250"/>
                  </a:lnTo>
                  <a:lnTo>
                    <a:pt x="23809" y="6964"/>
                  </a:lnTo>
                  <a:lnTo>
                    <a:pt x="24344" y="7738"/>
                  </a:lnTo>
                  <a:lnTo>
                    <a:pt x="24761" y="8571"/>
                  </a:lnTo>
                  <a:lnTo>
                    <a:pt x="25177" y="9464"/>
                  </a:lnTo>
                  <a:lnTo>
                    <a:pt x="25416" y="10416"/>
                  </a:lnTo>
                  <a:lnTo>
                    <a:pt x="25654" y="11428"/>
                  </a:lnTo>
                  <a:lnTo>
                    <a:pt x="25773" y="12499"/>
                  </a:lnTo>
                  <a:lnTo>
                    <a:pt x="25832" y="13571"/>
                  </a:lnTo>
                  <a:lnTo>
                    <a:pt x="25832" y="13571"/>
                  </a:lnTo>
                  <a:lnTo>
                    <a:pt x="25773" y="14642"/>
                  </a:lnTo>
                  <a:lnTo>
                    <a:pt x="25654" y="15713"/>
                  </a:lnTo>
                  <a:lnTo>
                    <a:pt x="25416" y="16725"/>
                  </a:lnTo>
                  <a:lnTo>
                    <a:pt x="25118" y="17678"/>
                  </a:lnTo>
                  <a:lnTo>
                    <a:pt x="24761" y="18570"/>
                  </a:lnTo>
                  <a:lnTo>
                    <a:pt x="24285" y="19404"/>
                  </a:lnTo>
                  <a:lnTo>
                    <a:pt x="23749" y="20177"/>
                  </a:lnTo>
                  <a:lnTo>
                    <a:pt x="23213" y="20832"/>
                  </a:lnTo>
                  <a:lnTo>
                    <a:pt x="23213" y="20832"/>
                  </a:lnTo>
                  <a:lnTo>
                    <a:pt x="22559" y="21487"/>
                  </a:lnTo>
                  <a:lnTo>
                    <a:pt x="21844" y="22082"/>
                  </a:lnTo>
                  <a:lnTo>
                    <a:pt x="21071" y="22618"/>
                  </a:lnTo>
                  <a:lnTo>
                    <a:pt x="20237" y="23034"/>
                  </a:lnTo>
                  <a:lnTo>
                    <a:pt x="19404" y="23391"/>
                  </a:lnTo>
                  <a:lnTo>
                    <a:pt x="18511" y="23689"/>
                  </a:lnTo>
                  <a:lnTo>
                    <a:pt x="17559" y="23867"/>
                  </a:lnTo>
                  <a:lnTo>
                    <a:pt x="16547" y="23927"/>
                  </a:lnTo>
                  <a:lnTo>
                    <a:pt x="16547" y="23927"/>
                  </a:lnTo>
                  <a:lnTo>
                    <a:pt x="15535" y="23867"/>
                  </a:lnTo>
                  <a:lnTo>
                    <a:pt x="14583" y="23689"/>
                  </a:lnTo>
                  <a:lnTo>
                    <a:pt x="13690" y="23391"/>
                  </a:lnTo>
                  <a:lnTo>
                    <a:pt x="12798" y="23034"/>
                  </a:lnTo>
                  <a:lnTo>
                    <a:pt x="11964" y="22618"/>
                  </a:lnTo>
                  <a:lnTo>
                    <a:pt x="11250" y="22082"/>
                  </a:lnTo>
                  <a:lnTo>
                    <a:pt x="10536" y="21487"/>
                  </a:lnTo>
                  <a:lnTo>
                    <a:pt x="9881" y="20832"/>
                  </a:lnTo>
                  <a:lnTo>
                    <a:pt x="9881" y="20832"/>
                  </a:lnTo>
                  <a:lnTo>
                    <a:pt x="9286" y="20118"/>
                  </a:lnTo>
                  <a:lnTo>
                    <a:pt x="8750" y="19344"/>
                  </a:lnTo>
                  <a:lnTo>
                    <a:pt x="8274" y="18511"/>
                  </a:lnTo>
                  <a:lnTo>
                    <a:pt x="7917" y="17678"/>
                  </a:lnTo>
                  <a:lnTo>
                    <a:pt x="7560" y="16725"/>
                  </a:lnTo>
                  <a:lnTo>
                    <a:pt x="7381" y="15713"/>
                  </a:lnTo>
                  <a:lnTo>
                    <a:pt x="7203" y="14642"/>
                  </a:lnTo>
                  <a:lnTo>
                    <a:pt x="7143" y="13571"/>
                  </a:lnTo>
                  <a:lnTo>
                    <a:pt x="7143" y="13571"/>
                  </a:lnTo>
                  <a:lnTo>
                    <a:pt x="7203" y="12499"/>
                  </a:lnTo>
                  <a:lnTo>
                    <a:pt x="7381" y="11488"/>
                  </a:lnTo>
                  <a:lnTo>
                    <a:pt x="7560" y="10476"/>
                  </a:lnTo>
                  <a:lnTo>
                    <a:pt x="7917" y="9524"/>
                  </a:lnTo>
                  <a:lnTo>
                    <a:pt x="8274" y="8690"/>
                  </a:lnTo>
                  <a:lnTo>
                    <a:pt x="8750" y="7857"/>
                  </a:lnTo>
                  <a:lnTo>
                    <a:pt x="9286" y="7083"/>
                  </a:lnTo>
                  <a:lnTo>
                    <a:pt x="9881" y="6429"/>
                  </a:lnTo>
                  <a:lnTo>
                    <a:pt x="9881" y="6429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2"/>
            <p:cNvSpPr/>
            <p:nvPr/>
          </p:nvSpPr>
          <p:spPr>
            <a:xfrm>
              <a:off x="6825350" y="2638025"/>
              <a:ext cx="556525" cy="672575"/>
            </a:xfrm>
            <a:custGeom>
              <a:avLst/>
              <a:gdLst/>
              <a:ahLst/>
              <a:cxnLst/>
              <a:rect l="l" t="t" r="r" b="b"/>
              <a:pathLst>
                <a:path w="22261" h="26903" extrusionOk="0">
                  <a:moveTo>
                    <a:pt x="6846" y="0"/>
                  </a:moveTo>
                  <a:lnTo>
                    <a:pt x="1" y="536"/>
                  </a:lnTo>
                  <a:lnTo>
                    <a:pt x="1" y="26902"/>
                  </a:lnTo>
                  <a:lnTo>
                    <a:pt x="6846" y="26902"/>
                  </a:lnTo>
                  <a:lnTo>
                    <a:pt x="6846" y="15832"/>
                  </a:lnTo>
                  <a:lnTo>
                    <a:pt x="6905" y="14761"/>
                  </a:lnTo>
                  <a:lnTo>
                    <a:pt x="7024" y="13689"/>
                  </a:lnTo>
                  <a:lnTo>
                    <a:pt x="7203" y="12677"/>
                  </a:lnTo>
                  <a:lnTo>
                    <a:pt x="7500" y="11666"/>
                  </a:lnTo>
                  <a:lnTo>
                    <a:pt x="7857" y="10773"/>
                  </a:lnTo>
                  <a:lnTo>
                    <a:pt x="8334" y="9940"/>
                  </a:lnTo>
                  <a:lnTo>
                    <a:pt x="8869" y="9166"/>
                  </a:lnTo>
                  <a:lnTo>
                    <a:pt x="9464" y="8452"/>
                  </a:lnTo>
                  <a:lnTo>
                    <a:pt x="10655" y="7142"/>
                  </a:lnTo>
                  <a:lnTo>
                    <a:pt x="11250" y="6607"/>
                  </a:lnTo>
                  <a:lnTo>
                    <a:pt x="11845" y="6130"/>
                  </a:lnTo>
                  <a:lnTo>
                    <a:pt x="12500" y="5714"/>
                  </a:lnTo>
                  <a:lnTo>
                    <a:pt x="13095" y="5357"/>
                  </a:lnTo>
                  <a:lnTo>
                    <a:pt x="13809" y="5059"/>
                  </a:lnTo>
                  <a:lnTo>
                    <a:pt x="14583" y="4821"/>
                  </a:lnTo>
                  <a:lnTo>
                    <a:pt x="15773" y="4523"/>
                  </a:lnTo>
                  <a:lnTo>
                    <a:pt x="16845" y="4345"/>
                  </a:lnTo>
                  <a:lnTo>
                    <a:pt x="17857" y="4285"/>
                  </a:lnTo>
                  <a:lnTo>
                    <a:pt x="20178" y="4285"/>
                  </a:lnTo>
                  <a:lnTo>
                    <a:pt x="22261" y="298"/>
                  </a:lnTo>
                  <a:lnTo>
                    <a:pt x="21725" y="238"/>
                  </a:lnTo>
                  <a:lnTo>
                    <a:pt x="21011" y="119"/>
                  </a:lnTo>
                  <a:lnTo>
                    <a:pt x="20118" y="60"/>
                  </a:lnTo>
                  <a:lnTo>
                    <a:pt x="17321" y="60"/>
                  </a:lnTo>
                  <a:lnTo>
                    <a:pt x="16428" y="119"/>
                  </a:lnTo>
                  <a:lnTo>
                    <a:pt x="15595" y="298"/>
                  </a:lnTo>
                  <a:lnTo>
                    <a:pt x="14762" y="476"/>
                  </a:lnTo>
                  <a:lnTo>
                    <a:pt x="13988" y="714"/>
                  </a:lnTo>
                  <a:lnTo>
                    <a:pt x="13214" y="1012"/>
                  </a:lnTo>
                  <a:lnTo>
                    <a:pt x="12440" y="1309"/>
                  </a:lnTo>
                  <a:lnTo>
                    <a:pt x="11667" y="1726"/>
                  </a:lnTo>
                  <a:lnTo>
                    <a:pt x="10952" y="2143"/>
                  </a:lnTo>
                  <a:lnTo>
                    <a:pt x="10298" y="2619"/>
                  </a:lnTo>
                  <a:lnTo>
                    <a:pt x="9643" y="3155"/>
                  </a:lnTo>
                  <a:lnTo>
                    <a:pt x="8988" y="3690"/>
                  </a:lnTo>
                  <a:lnTo>
                    <a:pt x="8393" y="4285"/>
                  </a:lnTo>
                  <a:lnTo>
                    <a:pt x="7857" y="4940"/>
                  </a:lnTo>
                  <a:lnTo>
                    <a:pt x="7322" y="5595"/>
                  </a:lnTo>
                  <a:lnTo>
                    <a:pt x="6846" y="6309"/>
                  </a:lnTo>
                  <a:lnTo>
                    <a:pt x="6846" y="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2"/>
            <p:cNvSpPr/>
            <p:nvPr/>
          </p:nvSpPr>
          <p:spPr>
            <a:xfrm>
              <a:off x="238125" y="2639500"/>
              <a:ext cx="937425" cy="684475"/>
            </a:xfrm>
            <a:custGeom>
              <a:avLst/>
              <a:gdLst/>
              <a:ahLst/>
              <a:cxnLst/>
              <a:rect l="l" t="t" r="r" b="b"/>
              <a:pathLst>
                <a:path w="37497" h="27379" extrusionOk="0">
                  <a:moveTo>
                    <a:pt x="7916" y="11190"/>
                  </a:moveTo>
                  <a:lnTo>
                    <a:pt x="7916" y="11190"/>
                  </a:lnTo>
                  <a:lnTo>
                    <a:pt x="8214" y="9940"/>
                  </a:lnTo>
                  <a:lnTo>
                    <a:pt x="8630" y="8809"/>
                  </a:lnTo>
                  <a:lnTo>
                    <a:pt x="9166" y="7678"/>
                  </a:lnTo>
                  <a:lnTo>
                    <a:pt x="9821" y="6667"/>
                  </a:lnTo>
                  <a:lnTo>
                    <a:pt x="10535" y="5655"/>
                  </a:lnTo>
                  <a:lnTo>
                    <a:pt x="11368" y="4762"/>
                  </a:lnTo>
                  <a:lnTo>
                    <a:pt x="12261" y="3869"/>
                  </a:lnTo>
                  <a:lnTo>
                    <a:pt x="13273" y="3096"/>
                  </a:lnTo>
                  <a:lnTo>
                    <a:pt x="14285" y="2381"/>
                  </a:lnTo>
                  <a:lnTo>
                    <a:pt x="15415" y="1786"/>
                  </a:lnTo>
                  <a:lnTo>
                    <a:pt x="16546" y="1250"/>
                  </a:lnTo>
                  <a:lnTo>
                    <a:pt x="17796" y="774"/>
                  </a:lnTo>
                  <a:lnTo>
                    <a:pt x="19046" y="417"/>
                  </a:lnTo>
                  <a:lnTo>
                    <a:pt x="20296" y="179"/>
                  </a:lnTo>
                  <a:lnTo>
                    <a:pt x="21605" y="1"/>
                  </a:lnTo>
                  <a:lnTo>
                    <a:pt x="22974" y="1"/>
                  </a:lnTo>
                  <a:lnTo>
                    <a:pt x="22974" y="1"/>
                  </a:lnTo>
                  <a:lnTo>
                    <a:pt x="23927" y="1"/>
                  </a:lnTo>
                  <a:lnTo>
                    <a:pt x="24879" y="60"/>
                  </a:lnTo>
                  <a:lnTo>
                    <a:pt x="25772" y="179"/>
                  </a:lnTo>
                  <a:lnTo>
                    <a:pt x="26664" y="298"/>
                  </a:lnTo>
                  <a:lnTo>
                    <a:pt x="27498" y="477"/>
                  </a:lnTo>
                  <a:lnTo>
                    <a:pt x="28271" y="715"/>
                  </a:lnTo>
                  <a:lnTo>
                    <a:pt x="29045" y="953"/>
                  </a:lnTo>
                  <a:lnTo>
                    <a:pt x="29759" y="1250"/>
                  </a:lnTo>
                  <a:lnTo>
                    <a:pt x="30414" y="1548"/>
                  </a:lnTo>
                  <a:lnTo>
                    <a:pt x="31069" y="1905"/>
                  </a:lnTo>
                  <a:lnTo>
                    <a:pt x="31664" y="2262"/>
                  </a:lnTo>
                  <a:lnTo>
                    <a:pt x="32259" y="2619"/>
                  </a:lnTo>
                  <a:lnTo>
                    <a:pt x="33331" y="3453"/>
                  </a:lnTo>
                  <a:lnTo>
                    <a:pt x="34283" y="4345"/>
                  </a:lnTo>
                  <a:lnTo>
                    <a:pt x="35057" y="5298"/>
                  </a:lnTo>
                  <a:lnTo>
                    <a:pt x="35711" y="6250"/>
                  </a:lnTo>
                  <a:lnTo>
                    <a:pt x="36307" y="7262"/>
                  </a:lnTo>
                  <a:lnTo>
                    <a:pt x="36723" y="8214"/>
                  </a:lnTo>
                  <a:lnTo>
                    <a:pt x="37080" y="9226"/>
                  </a:lnTo>
                  <a:lnTo>
                    <a:pt x="37318" y="10178"/>
                  </a:lnTo>
                  <a:lnTo>
                    <a:pt x="37497" y="11011"/>
                  </a:lnTo>
                  <a:lnTo>
                    <a:pt x="37497" y="11845"/>
                  </a:lnTo>
                  <a:lnTo>
                    <a:pt x="37497" y="11845"/>
                  </a:lnTo>
                  <a:lnTo>
                    <a:pt x="37497" y="12440"/>
                  </a:lnTo>
                  <a:lnTo>
                    <a:pt x="37378" y="12976"/>
                  </a:lnTo>
                  <a:lnTo>
                    <a:pt x="37199" y="13452"/>
                  </a:lnTo>
                  <a:lnTo>
                    <a:pt x="36902" y="13809"/>
                  </a:lnTo>
                  <a:lnTo>
                    <a:pt x="36902" y="13809"/>
                  </a:lnTo>
                  <a:lnTo>
                    <a:pt x="36485" y="14106"/>
                  </a:lnTo>
                  <a:lnTo>
                    <a:pt x="36009" y="14285"/>
                  </a:lnTo>
                  <a:lnTo>
                    <a:pt x="35533" y="14404"/>
                  </a:lnTo>
                  <a:lnTo>
                    <a:pt x="34938" y="14404"/>
                  </a:lnTo>
                  <a:lnTo>
                    <a:pt x="14523" y="14404"/>
                  </a:lnTo>
                  <a:lnTo>
                    <a:pt x="14523" y="14404"/>
                  </a:lnTo>
                  <a:lnTo>
                    <a:pt x="14701" y="15535"/>
                  </a:lnTo>
                  <a:lnTo>
                    <a:pt x="14939" y="16547"/>
                  </a:lnTo>
                  <a:lnTo>
                    <a:pt x="15296" y="17499"/>
                  </a:lnTo>
                  <a:lnTo>
                    <a:pt x="15713" y="18392"/>
                  </a:lnTo>
                  <a:lnTo>
                    <a:pt x="16249" y="19225"/>
                  </a:lnTo>
                  <a:lnTo>
                    <a:pt x="16844" y="19939"/>
                  </a:lnTo>
                  <a:lnTo>
                    <a:pt x="17439" y="20653"/>
                  </a:lnTo>
                  <a:lnTo>
                    <a:pt x="18153" y="21249"/>
                  </a:lnTo>
                  <a:lnTo>
                    <a:pt x="18153" y="21249"/>
                  </a:lnTo>
                  <a:lnTo>
                    <a:pt x="18987" y="21844"/>
                  </a:lnTo>
                  <a:lnTo>
                    <a:pt x="19820" y="22320"/>
                  </a:lnTo>
                  <a:lnTo>
                    <a:pt x="20713" y="22737"/>
                  </a:lnTo>
                  <a:lnTo>
                    <a:pt x="21724" y="23094"/>
                  </a:lnTo>
                  <a:lnTo>
                    <a:pt x="22677" y="23391"/>
                  </a:lnTo>
                  <a:lnTo>
                    <a:pt x="23748" y="23570"/>
                  </a:lnTo>
                  <a:lnTo>
                    <a:pt x="24819" y="23689"/>
                  </a:lnTo>
                  <a:lnTo>
                    <a:pt x="25891" y="23748"/>
                  </a:lnTo>
                  <a:lnTo>
                    <a:pt x="25891" y="23748"/>
                  </a:lnTo>
                  <a:lnTo>
                    <a:pt x="27260" y="23689"/>
                  </a:lnTo>
                  <a:lnTo>
                    <a:pt x="28510" y="23570"/>
                  </a:lnTo>
                  <a:lnTo>
                    <a:pt x="29819" y="23391"/>
                  </a:lnTo>
                  <a:lnTo>
                    <a:pt x="31069" y="23153"/>
                  </a:lnTo>
                  <a:lnTo>
                    <a:pt x="32259" y="22856"/>
                  </a:lnTo>
                  <a:lnTo>
                    <a:pt x="33509" y="22498"/>
                  </a:lnTo>
                  <a:lnTo>
                    <a:pt x="34699" y="22082"/>
                  </a:lnTo>
                  <a:lnTo>
                    <a:pt x="35890" y="21606"/>
                  </a:lnTo>
                  <a:lnTo>
                    <a:pt x="36247" y="21427"/>
                  </a:lnTo>
                  <a:lnTo>
                    <a:pt x="37437" y="24403"/>
                  </a:lnTo>
                  <a:lnTo>
                    <a:pt x="37140" y="24522"/>
                  </a:lnTo>
                  <a:lnTo>
                    <a:pt x="37140" y="24522"/>
                  </a:lnTo>
                  <a:lnTo>
                    <a:pt x="35354" y="25236"/>
                  </a:lnTo>
                  <a:lnTo>
                    <a:pt x="33628" y="25832"/>
                  </a:lnTo>
                  <a:lnTo>
                    <a:pt x="31962" y="26367"/>
                  </a:lnTo>
                  <a:lnTo>
                    <a:pt x="30295" y="26724"/>
                  </a:lnTo>
                  <a:lnTo>
                    <a:pt x="28569" y="27022"/>
                  </a:lnTo>
                  <a:lnTo>
                    <a:pt x="26843" y="27200"/>
                  </a:lnTo>
                  <a:lnTo>
                    <a:pt x="25117" y="27319"/>
                  </a:lnTo>
                  <a:lnTo>
                    <a:pt x="23331" y="27379"/>
                  </a:lnTo>
                  <a:lnTo>
                    <a:pt x="23331" y="27379"/>
                  </a:lnTo>
                  <a:lnTo>
                    <a:pt x="21784" y="27319"/>
                  </a:lnTo>
                  <a:lnTo>
                    <a:pt x="20296" y="27141"/>
                  </a:lnTo>
                  <a:lnTo>
                    <a:pt x="18808" y="26843"/>
                  </a:lnTo>
                  <a:lnTo>
                    <a:pt x="17439" y="26486"/>
                  </a:lnTo>
                  <a:lnTo>
                    <a:pt x="16070" y="26010"/>
                  </a:lnTo>
                  <a:lnTo>
                    <a:pt x="14761" y="25415"/>
                  </a:lnTo>
                  <a:lnTo>
                    <a:pt x="13570" y="24701"/>
                  </a:lnTo>
                  <a:lnTo>
                    <a:pt x="12975" y="24284"/>
                  </a:lnTo>
                  <a:lnTo>
                    <a:pt x="12439" y="23867"/>
                  </a:lnTo>
                  <a:lnTo>
                    <a:pt x="12439" y="23867"/>
                  </a:lnTo>
                  <a:lnTo>
                    <a:pt x="11487" y="22975"/>
                  </a:lnTo>
                  <a:lnTo>
                    <a:pt x="10594" y="22022"/>
                  </a:lnTo>
                  <a:lnTo>
                    <a:pt x="9821" y="21011"/>
                  </a:lnTo>
                  <a:lnTo>
                    <a:pt x="9166" y="19880"/>
                  </a:lnTo>
                  <a:lnTo>
                    <a:pt x="8868" y="19285"/>
                  </a:lnTo>
                  <a:lnTo>
                    <a:pt x="8630" y="18630"/>
                  </a:lnTo>
                  <a:lnTo>
                    <a:pt x="8392" y="17975"/>
                  </a:lnTo>
                  <a:lnTo>
                    <a:pt x="8214" y="17320"/>
                  </a:lnTo>
                  <a:lnTo>
                    <a:pt x="8035" y="16606"/>
                  </a:lnTo>
                  <a:lnTo>
                    <a:pt x="7916" y="15892"/>
                  </a:lnTo>
                  <a:lnTo>
                    <a:pt x="7797" y="15178"/>
                  </a:lnTo>
                  <a:lnTo>
                    <a:pt x="7737" y="14404"/>
                  </a:lnTo>
                  <a:lnTo>
                    <a:pt x="0" y="14404"/>
                  </a:lnTo>
                  <a:lnTo>
                    <a:pt x="1726" y="11190"/>
                  </a:lnTo>
                  <a:lnTo>
                    <a:pt x="7916" y="11190"/>
                  </a:lnTo>
                  <a:close/>
                  <a:moveTo>
                    <a:pt x="14523" y="11190"/>
                  </a:moveTo>
                  <a:lnTo>
                    <a:pt x="27736" y="11190"/>
                  </a:lnTo>
                  <a:lnTo>
                    <a:pt x="27736" y="11190"/>
                  </a:lnTo>
                  <a:lnTo>
                    <a:pt x="28629" y="11130"/>
                  </a:lnTo>
                  <a:lnTo>
                    <a:pt x="29343" y="11011"/>
                  </a:lnTo>
                  <a:lnTo>
                    <a:pt x="29878" y="10892"/>
                  </a:lnTo>
                  <a:lnTo>
                    <a:pt x="30295" y="10714"/>
                  </a:lnTo>
                  <a:lnTo>
                    <a:pt x="30295" y="10714"/>
                  </a:lnTo>
                  <a:lnTo>
                    <a:pt x="30593" y="10476"/>
                  </a:lnTo>
                  <a:lnTo>
                    <a:pt x="30771" y="10178"/>
                  </a:lnTo>
                  <a:lnTo>
                    <a:pt x="30890" y="9881"/>
                  </a:lnTo>
                  <a:lnTo>
                    <a:pt x="30950" y="9524"/>
                  </a:lnTo>
                  <a:lnTo>
                    <a:pt x="30950" y="9524"/>
                  </a:lnTo>
                  <a:lnTo>
                    <a:pt x="30890" y="8988"/>
                  </a:lnTo>
                  <a:lnTo>
                    <a:pt x="30771" y="8452"/>
                  </a:lnTo>
                  <a:lnTo>
                    <a:pt x="30593" y="7857"/>
                  </a:lnTo>
                  <a:lnTo>
                    <a:pt x="30355" y="7321"/>
                  </a:lnTo>
                  <a:lnTo>
                    <a:pt x="30057" y="6786"/>
                  </a:lnTo>
                  <a:lnTo>
                    <a:pt x="29700" y="6310"/>
                  </a:lnTo>
                  <a:lnTo>
                    <a:pt x="29283" y="5833"/>
                  </a:lnTo>
                  <a:lnTo>
                    <a:pt x="28807" y="5357"/>
                  </a:lnTo>
                  <a:lnTo>
                    <a:pt x="28271" y="4881"/>
                  </a:lnTo>
                  <a:lnTo>
                    <a:pt x="27676" y="4524"/>
                  </a:lnTo>
                  <a:lnTo>
                    <a:pt x="27022" y="4167"/>
                  </a:lnTo>
                  <a:lnTo>
                    <a:pt x="26307" y="3869"/>
                  </a:lnTo>
                  <a:lnTo>
                    <a:pt x="25534" y="3631"/>
                  </a:lnTo>
                  <a:lnTo>
                    <a:pt x="24760" y="3453"/>
                  </a:lnTo>
                  <a:lnTo>
                    <a:pt x="23867" y="3334"/>
                  </a:lnTo>
                  <a:lnTo>
                    <a:pt x="22974" y="3274"/>
                  </a:lnTo>
                  <a:lnTo>
                    <a:pt x="22974" y="3274"/>
                  </a:lnTo>
                  <a:lnTo>
                    <a:pt x="22022" y="3334"/>
                  </a:lnTo>
                  <a:lnTo>
                    <a:pt x="21129" y="3453"/>
                  </a:lnTo>
                  <a:lnTo>
                    <a:pt x="20296" y="3691"/>
                  </a:lnTo>
                  <a:lnTo>
                    <a:pt x="19463" y="3988"/>
                  </a:lnTo>
                  <a:lnTo>
                    <a:pt x="18748" y="4345"/>
                  </a:lnTo>
                  <a:lnTo>
                    <a:pt x="18094" y="4762"/>
                  </a:lnTo>
                  <a:lnTo>
                    <a:pt x="17439" y="5298"/>
                  </a:lnTo>
                  <a:lnTo>
                    <a:pt x="16903" y="5833"/>
                  </a:lnTo>
                  <a:lnTo>
                    <a:pt x="16903" y="5833"/>
                  </a:lnTo>
                  <a:lnTo>
                    <a:pt x="16427" y="6369"/>
                  </a:lnTo>
                  <a:lnTo>
                    <a:pt x="16011" y="6964"/>
                  </a:lnTo>
                  <a:lnTo>
                    <a:pt x="15653" y="7619"/>
                  </a:lnTo>
                  <a:lnTo>
                    <a:pt x="15356" y="8274"/>
                  </a:lnTo>
                  <a:lnTo>
                    <a:pt x="15058" y="8988"/>
                  </a:lnTo>
                  <a:lnTo>
                    <a:pt x="14820" y="9702"/>
                  </a:lnTo>
                  <a:lnTo>
                    <a:pt x="14642" y="10416"/>
                  </a:lnTo>
                  <a:lnTo>
                    <a:pt x="14523" y="11190"/>
                  </a:lnTo>
                  <a:lnTo>
                    <a:pt x="14523" y="1119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2"/>
            <p:cNvSpPr/>
            <p:nvPr/>
          </p:nvSpPr>
          <p:spPr>
            <a:xfrm>
              <a:off x="3234875" y="2639500"/>
              <a:ext cx="744025" cy="684475"/>
            </a:xfrm>
            <a:custGeom>
              <a:avLst/>
              <a:gdLst/>
              <a:ahLst/>
              <a:cxnLst/>
              <a:rect l="l" t="t" r="r" b="b"/>
              <a:pathLst>
                <a:path w="29761" h="27379" extrusionOk="0">
                  <a:moveTo>
                    <a:pt x="15238" y="1"/>
                  </a:moveTo>
                  <a:lnTo>
                    <a:pt x="15238" y="1"/>
                  </a:lnTo>
                  <a:lnTo>
                    <a:pt x="13750" y="60"/>
                  </a:lnTo>
                  <a:lnTo>
                    <a:pt x="12321" y="239"/>
                  </a:lnTo>
                  <a:lnTo>
                    <a:pt x="10893" y="536"/>
                  </a:lnTo>
                  <a:lnTo>
                    <a:pt x="9524" y="1012"/>
                  </a:lnTo>
                  <a:lnTo>
                    <a:pt x="8215" y="1548"/>
                  </a:lnTo>
                  <a:lnTo>
                    <a:pt x="6965" y="2203"/>
                  </a:lnTo>
                  <a:lnTo>
                    <a:pt x="5774" y="2917"/>
                  </a:lnTo>
                  <a:lnTo>
                    <a:pt x="4643" y="3810"/>
                  </a:lnTo>
                  <a:lnTo>
                    <a:pt x="3632" y="4703"/>
                  </a:lnTo>
                  <a:lnTo>
                    <a:pt x="2739" y="5774"/>
                  </a:lnTo>
                  <a:lnTo>
                    <a:pt x="1965" y="6845"/>
                  </a:lnTo>
                  <a:lnTo>
                    <a:pt x="1608" y="7440"/>
                  </a:lnTo>
                  <a:lnTo>
                    <a:pt x="1251" y="8036"/>
                  </a:lnTo>
                  <a:lnTo>
                    <a:pt x="953" y="8631"/>
                  </a:lnTo>
                  <a:lnTo>
                    <a:pt x="715" y="9285"/>
                  </a:lnTo>
                  <a:lnTo>
                    <a:pt x="537" y="9940"/>
                  </a:lnTo>
                  <a:lnTo>
                    <a:pt x="358" y="10595"/>
                  </a:lnTo>
                  <a:lnTo>
                    <a:pt x="180" y="11250"/>
                  </a:lnTo>
                  <a:lnTo>
                    <a:pt x="60" y="11964"/>
                  </a:lnTo>
                  <a:lnTo>
                    <a:pt x="1" y="12678"/>
                  </a:lnTo>
                  <a:lnTo>
                    <a:pt x="1" y="13392"/>
                  </a:lnTo>
                  <a:lnTo>
                    <a:pt x="1" y="13392"/>
                  </a:lnTo>
                  <a:lnTo>
                    <a:pt x="1" y="14225"/>
                  </a:lnTo>
                  <a:lnTo>
                    <a:pt x="60" y="15059"/>
                  </a:lnTo>
                  <a:lnTo>
                    <a:pt x="180" y="15892"/>
                  </a:lnTo>
                  <a:lnTo>
                    <a:pt x="358" y="16666"/>
                  </a:lnTo>
                  <a:lnTo>
                    <a:pt x="537" y="17380"/>
                  </a:lnTo>
                  <a:lnTo>
                    <a:pt x="715" y="18154"/>
                  </a:lnTo>
                  <a:lnTo>
                    <a:pt x="1013" y="18808"/>
                  </a:lnTo>
                  <a:lnTo>
                    <a:pt x="1251" y="19523"/>
                  </a:lnTo>
                  <a:lnTo>
                    <a:pt x="1608" y="20118"/>
                  </a:lnTo>
                  <a:lnTo>
                    <a:pt x="1965" y="20772"/>
                  </a:lnTo>
                  <a:lnTo>
                    <a:pt x="2322" y="21368"/>
                  </a:lnTo>
                  <a:lnTo>
                    <a:pt x="2739" y="21903"/>
                  </a:lnTo>
                  <a:lnTo>
                    <a:pt x="3215" y="22439"/>
                  </a:lnTo>
                  <a:lnTo>
                    <a:pt x="3691" y="22975"/>
                  </a:lnTo>
                  <a:lnTo>
                    <a:pt x="4167" y="23451"/>
                  </a:lnTo>
                  <a:lnTo>
                    <a:pt x="4703" y="23867"/>
                  </a:lnTo>
                  <a:lnTo>
                    <a:pt x="4703" y="23867"/>
                  </a:lnTo>
                  <a:lnTo>
                    <a:pt x="5239" y="24284"/>
                  </a:lnTo>
                  <a:lnTo>
                    <a:pt x="5834" y="24701"/>
                  </a:lnTo>
                  <a:lnTo>
                    <a:pt x="7084" y="25415"/>
                  </a:lnTo>
                  <a:lnTo>
                    <a:pt x="8334" y="26010"/>
                  </a:lnTo>
                  <a:lnTo>
                    <a:pt x="9703" y="26486"/>
                  </a:lnTo>
                  <a:lnTo>
                    <a:pt x="11131" y="26903"/>
                  </a:lnTo>
                  <a:lnTo>
                    <a:pt x="12559" y="27141"/>
                  </a:lnTo>
                  <a:lnTo>
                    <a:pt x="14107" y="27319"/>
                  </a:lnTo>
                  <a:lnTo>
                    <a:pt x="15595" y="27379"/>
                  </a:lnTo>
                  <a:lnTo>
                    <a:pt x="15595" y="27379"/>
                  </a:lnTo>
                  <a:lnTo>
                    <a:pt x="17380" y="27319"/>
                  </a:lnTo>
                  <a:lnTo>
                    <a:pt x="19166" y="27260"/>
                  </a:lnTo>
                  <a:lnTo>
                    <a:pt x="20833" y="27022"/>
                  </a:lnTo>
                  <a:lnTo>
                    <a:pt x="22559" y="26724"/>
                  </a:lnTo>
                  <a:lnTo>
                    <a:pt x="24225" y="26367"/>
                  </a:lnTo>
                  <a:lnTo>
                    <a:pt x="25951" y="25891"/>
                  </a:lnTo>
                  <a:lnTo>
                    <a:pt x="27677" y="25296"/>
                  </a:lnTo>
                  <a:lnTo>
                    <a:pt x="29403" y="24522"/>
                  </a:lnTo>
                  <a:lnTo>
                    <a:pt x="29760" y="24403"/>
                  </a:lnTo>
                  <a:lnTo>
                    <a:pt x="28511" y="21487"/>
                  </a:lnTo>
                  <a:lnTo>
                    <a:pt x="28213" y="21606"/>
                  </a:lnTo>
                  <a:lnTo>
                    <a:pt x="28213" y="21606"/>
                  </a:lnTo>
                  <a:lnTo>
                    <a:pt x="26963" y="22082"/>
                  </a:lnTo>
                  <a:lnTo>
                    <a:pt x="25773" y="22498"/>
                  </a:lnTo>
                  <a:lnTo>
                    <a:pt x="24582" y="22856"/>
                  </a:lnTo>
                  <a:lnTo>
                    <a:pt x="23332" y="23213"/>
                  </a:lnTo>
                  <a:lnTo>
                    <a:pt x="22082" y="23451"/>
                  </a:lnTo>
                  <a:lnTo>
                    <a:pt x="20833" y="23629"/>
                  </a:lnTo>
                  <a:lnTo>
                    <a:pt x="19523" y="23748"/>
                  </a:lnTo>
                  <a:lnTo>
                    <a:pt x="18214" y="23748"/>
                  </a:lnTo>
                  <a:lnTo>
                    <a:pt x="18214" y="23748"/>
                  </a:lnTo>
                  <a:lnTo>
                    <a:pt x="17083" y="23748"/>
                  </a:lnTo>
                  <a:lnTo>
                    <a:pt x="16012" y="23629"/>
                  </a:lnTo>
                  <a:lnTo>
                    <a:pt x="15000" y="23391"/>
                  </a:lnTo>
                  <a:lnTo>
                    <a:pt x="13988" y="23153"/>
                  </a:lnTo>
                  <a:lnTo>
                    <a:pt x="13036" y="22796"/>
                  </a:lnTo>
                  <a:lnTo>
                    <a:pt x="12143" y="22379"/>
                  </a:lnTo>
                  <a:lnTo>
                    <a:pt x="11250" y="21844"/>
                  </a:lnTo>
                  <a:lnTo>
                    <a:pt x="10476" y="21308"/>
                  </a:lnTo>
                  <a:lnTo>
                    <a:pt x="10476" y="21308"/>
                  </a:lnTo>
                  <a:lnTo>
                    <a:pt x="9762" y="20653"/>
                  </a:lnTo>
                  <a:lnTo>
                    <a:pt x="9107" y="19999"/>
                  </a:lnTo>
                  <a:lnTo>
                    <a:pt x="8512" y="19225"/>
                  </a:lnTo>
                  <a:lnTo>
                    <a:pt x="8036" y="18392"/>
                  </a:lnTo>
                  <a:lnTo>
                    <a:pt x="7560" y="17499"/>
                  </a:lnTo>
                  <a:lnTo>
                    <a:pt x="7203" y="16547"/>
                  </a:lnTo>
                  <a:lnTo>
                    <a:pt x="6965" y="15535"/>
                  </a:lnTo>
                  <a:lnTo>
                    <a:pt x="6786" y="14464"/>
                  </a:lnTo>
                  <a:lnTo>
                    <a:pt x="27201" y="14464"/>
                  </a:lnTo>
                  <a:lnTo>
                    <a:pt x="27201" y="14464"/>
                  </a:lnTo>
                  <a:lnTo>
                    <a:pt x="27796" y="14404"/>
                  </a:lnTo>
                  <a:lnTo>
                    <a:pt x="28272" y="14344"/>
                  </a:lnTo>
                  <a:lnTo>
                    <a:pt x="28749" y="14166"/>
                  </a:lnTo>
                  <a:lnTo>
                    <a:pt x="29165" y="13868"/>
                  </a:lnTo>
                  <a:lnTo>
                    <a:pt x="29165" y="13868"/>
                  </a:lnTo>
                  <a:lnTo>
                    <a:pt x="29463" y="13452"/>
                  </a:lnTo>
                  <a:lnTo>
                    <a:pt x="29641" y="13035"/>
                  </a:lnTo>
                  <a:lnTo>
                    <a:pt x="29760" y="12499"/>
                  </a:lnTo>
                  <a:lnTo>
                    <a:pt x="29760" y="11904"/>
                  </a:lnTo>
                  <a:lnTo>
                    <a:pt x="29760" y="11904"/>
                  </a:lnTo>
                  <a:lnTo>
                    <a:pt x="29760" y="11071"/>
                  </a:lnTo>
                  <a:lnTo>
                    <a:pt x="29582" y="10178"/>
                  </a:lnTo>
                  <a:lnTo>
                    <a:pt x="29344" y="9226"/>
                  </a:lnTo>
                  <a:lnTo>
                    <a:pt x="29046" y="8274"/>
                  </a:lnTo>
                  <a:lnTo>
                    <a:pt x="28570" y="7262"/>
                  </a:lnTo>
                  <a:lnTo>
                    <a:pt x="28034" y="6250"/>
                  </a:lnTo>
                  <a:lnTo>
                    <a:pt x="27320" y="5298"/>
                  </a:lnTo>
                  <a:lnTo>
                    <a:pt x="26546" y="4345"/>
                  </a:lnTo>
                  <a:lnTo>
                    <a:pt x="25594" y="3453"/>
                  </a:lnTo>
                  <a:lnTo>
                    <a:pt x="24523" y="2619"/>
                  </a:lnTo>
                  <a:lnTo>
                    <a:pt x="23987" y="2262"/>
                  </a:lnTo>
                  <a:lnTo>
                    <a:pt x="23332" y="1905"/>
                  </a:lnTo>
                  <a:lnTo>
                    <a:pt x="22678" y="1548"/>
                  </a:lnTo>
                  <a:lnTo>
                    <a:pt x="22023" y="1250"/>
                  </a:lnTo>
                  <a:lnTo>
                    <a:pt x="21309" y="953"/>
                  </a:lnTo>
                  <a:lnTo>
                    <a:pt x="20535" y="715"/>
                  </a:lnTo>
                  <a:lnTo>
                    <a:pt x="19761" y="477"/>
                  </a:lnTo>
                  <a:lnTo>
                    <a:pt x="18928" y="298"/>
                  </a:lnTo>
                  <a:lnTo>
                    <a:pt x="18035" y="179"/>
                  </a:lnTo>
                  <a:lnTo>
                    <a:pt x="17142" y="60"/>
                  </a:lnTo>
                  <a:lnTo>
                    <a:pt x="16190" y="1"/>
                  </a:lnTo>
                  <a:lnTo>
                    <a:pt x="15238" y="1"/>
                  </a:lnTo>
                  <a:lnTo>
                    <a:pt x="15238" y="1"/>
                  </a:lnTo>
                  <a:close/>
                  <a:moveTo>
                    <a:pt x="19999" y="11190"/>
                  </a:moveTo>
                  <a:lnTo>
                    <a:pt x="6786" y="11190"/>
                  </a:lnTo>
                  <a:lnTo>
                    <a:pt x="6786" y="11190"/>
                  </a:lnTo>
                  <a:lnTo>
                    <a:pt x="6965" y="10416"/>
                  </a:lnTo>
                  <a:lnTo>
                    <a:pt x="7143" y="9702"/>
                  </a:lnTo>
                  <a:lnTo>
                    <a:pt x="7322" y="8988"/>
                  </a:lnTo>
                  <a:lnTo>
                    <a:pt x="7619" y="8274"/>
                  </a:lnTo>
                  <a:lnTo>
                    <a:pt x="7917" y="7619"/>
                  </a:lnTo>
                  <a:lnTo>
                    <a:pt x="8334" y="6964"/>
                  </a:lnTo>
                  <a:lnTo>
                    <a:pt x="8750" y="6369"/>
                  </a:lnTo>
                  <a:lnTo>
                    <a:pt x="9226" y="5833"/>
                  </a:lnTo>
                  <a:lnTo>
                    <a:pt x="9226" y="5833"/>
                  </a:lnTo>
                  <a:lnTo>
                    <a:pt x="9762" y="5298"/>
                  </a:lnTo>
                  <a:lnTo>
                    <a:pt x="10357" y="4822"/>
                  </a:lnTo>
                  <a:lnTo>
                    <a:pt x="11071" y="4345"/>
                  </a:lnTo>
                  <a:lnTo>
                    <a:pt x="11786" y="3988"/>
                  </a:lnTo>
                  <a:lnTo>
                    <a:pt x="12559" y="3691"/>
                  </a:lnTo>
                  <a:lnTo>
                    <a:pt x="13393" y="3453"/>
                  </a:lnTo>
                  <a:lnTo>
                    <a:pt x="14345" y="3334"/>
                  </a:lnTo>
                  <a:lnTo>
                    <a:pt x="15297" y="3274"/>
                  </a:lnTo>
                  <a:lnTo>
                    <a:pt x="15297" y="3274"/>
                  </a:lnTo>
                  <a:lnTo>
                    <a:pt x="16190" y="3334"/>
                  </a:lnTo>
                  <a:lnTo>
                    <a:pt x="17023" y="3453"/>
                  </a:lnTo>
                  <a:lnTo>
                    <a:pt x="17857" y="3631"/>
                  </a:lnTo>
                  <a:lnTo>
                    <a:pt x="18630" y="3869"/>
                  </a:lnTo>
                  <a:lnTo>
                    <a:pt x="19285" y="4167"/>
                  </a:lnTo>
                  <a:lnTo>
                    <a:pt x="19940" y="4524"/>
                  </a:lnTo>
                  <a:lnTo>
                    <a:pt x="20594" y="4881"/>
                  </a:lnTo>
                  <a:lnTo>
                    <a:pt x="21130" y="5357"/>
                  </a:lnTo>
                  <a:lnTo>
                    <a:pt x="21606" y="5833"/>
                  </a:lnTo>
                  <a:lnTo>
                    <a:pt x="22023" y="6310"/>
                  </a:lnTo>
                  <a:lnTo>
                    <a:pt x="22380" y="6786"/>
                  </a:lnTo>
                  <a:lnTo>
                    <a:pt x="22678" y="7321"/>
                  </a:lnTo>
                  <a:lnTo>
                    <a:pt x="22916" y="7857"/>
                  </a:lnTo>
                  <a:lnTo>
                    <a:pt x="23094" y="8452"/>
                  </a:lnTo>
                  <a:lnTo>
                    <a:pt x="23213" y="8988"/>
                  </a:lnTo>
                  <a:lnTo>
                    <a:pt x="23213" y="9524"/>
                  </a:lnTo>
                  <a:lnTo>
                    <a:pt x="23213" y="9524"/>
                  </a:lnTo>
                  <a:lnTo>
                    <a:pt x="23213" y="9881"/>
                  </a:lnTo>
                  <a:lnTo>
                    <a:pt x="23094" y="10178"/>
                  </a:lnTo>
                  <a:lnTo>
                    <a:pt x="22916" y="10476"/>
                  </a:lnTo>
                  <a:lnTo>
                    <a:pt x="22618" y="10714"/>
                  </a:lnTo>
                  <a:lnTo>
                    <a:pt x="22618" y="10714"/>
                  </a:lnTo>
                  <a:lnTo>
                    <a:pt x="22202" y="10892"/>
                  </a:lnTo>
                  <a:lnTo>
                    <a:pt x="21606" y="11071"/>
                  </a:lnTo>
                  <a:lnTo>
                    <a:pt x="20892" y="11130"/>
                  </a:lnTo>
                  <a:lnTo>
                    <a:pt x="19999" y="11190"/>
                  </a:lnTo>
                  <a:lnTo>
                    <a:pt x="19999" y="11190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2"/>
            <p:cNvSpPr/>
            <p:nvPr/>
          </p:nvSpPr>
          <p:spPr>
            <a:xfrm>
              <a:off x="4135100" y="2639500"/>
              <a:ext cx="726175" cy="684475"/>
            </a:xfrm>
            <a:custGeom>
              <a:avLst/>
              <a:gdLst/>
              <a:ahLst/>
              <a:cxnLst/>
              <a:rect l="l" t="t" r="r" b="b"/>
              <a:pathLst>
                <a:path w="29047" h="27379" extrusionOk="0">
                  <a:moveTo>
                    <a:pt x="28272" y="3869"/>
                  </a:moveTo>
                  <a:lnTo>
                    <a:pt x="28272" y="3869"/>
                  </a:lnTo>
                  <a:lnTo>
                    <a:pt x="27856" y="3215"/>
                  </a:lnTo>
                  <a:lnTo>
                    <a:pt x="27261" y="2619"/>
                  </a:lnTo>
                  <a:lnTo>
                    <a:pt x="26606" y="2084"/>
                  </a:lnTo>
                  <a:lnTo>
                    <a:pt x="25892" y="1667"/>
                  </a:lnTo>
                  <a:lnTo>
                    <a:pt x="25892" y="1667"/>
                  </a:lnTo>
                  <a:lnTo>
                    <a:pt x="25058" y="1250"/>
                  </a:lnTo>
                  <a:lnTo>
                    <a:pt x="24106" y="893"/>
                  </a:lnTo>
                  <a:lnTo>
                    <a:pt x="23035" y="596"/>
                  </a:lnTo>
                  <a:lnTo>
                    <a:pt x="21844" y="358"/>
                  </a:lnTo>
                  <a:lnTo>
                    <a:pt x="20535" y="179"/>
                  </a:lnTo>
                  <a:lnTo>
                    <a:pt x="19106" y="60"/>
                  </a:lnTo>
                  <a:lnTo>
                    <a:pt x="17559" y="1"/>
                  </a:lnTo>
                  <a:lnTo>
                    <a:pt x="15892" y="1"/>
                  </a:lnTo>
                  <a:lnTo>
                    <a:pt x="15892" y="1"/>
                  </a:lnTo>
                  <a:lnTo>
                    <a:pt x="14285" y="1"/>
                  </a:lnTo>
                  <a:lnTo>
                    <a:pt x="12619" y="60"/>
                  </a:lnTo>
                  <a:lnTo>
                    <a:pt x="10952" y="179"/>
                  </a:lnTo>
                  <a:lnTo>
                    <a:pt x="9226" y="358"/>
                  </a:lnTo>
                  <a:lnTo>
                    <a:pt x="7500" y="596"/>
                  </a:lnTo>
                  <a:lnTo>
                    <a:pt x="5774" y="834"/>
                  </a:lnTo>
                  <a:lnTo>
                    <a:pt x="4048" y="1191"/>
                  </a:lnTo>
                  <a:lnTo>
                    <a:pt x="2322" y="1489"/>
                  </a:lnTo>
                  <a:lnTo>
                    <a:pt x="1905" y="1608"/>
                  </a:lnTo>
                  <a:lnTo>
                    <a:pt x="3036" y="4524"/>
                  </a:lnTo>
                  <a:lnTo>
                    <a:pt x="3334" y="4464"/>
                  </a:lnTo>
                  <a:lnTo>
                    <a:pt x="3334" y="4464"/>
                  </a:lnTo>
                  <a:lnTo>
                    <a:pt x="6369" y="4107"/>
                  </a:lnTo>
                  <a:lnTo>
                    <a:pt x="9286" y="3929"/>
                  </a:lnTo>
                  <a:lnTo>
                    <a:pt x="12083" y="3750"/>
                  </a:lnTo>
                  <a:lnTo>
                    <a:pt x="14762" y="3750"/>
                  </a:lnTo>
                  <a:lnTo>
                    <a:pt x="14762" y="3750"/>
                  </a:lnTo>
                  <a:lnTo>
                    <a:pt x="16726" y="3810"/>
                  </a:lnTo>
                  <a:lnTo>
                    <a:pt x="17559" y="3869"/>
                  </a:lnTo>
                  <a:lnTo>
                    <a:pt x="18273" y="3988"/>
                  </a:lnTo>
                  <a:lnTo>
                    <a:pt x="18987" y="4107"/>
                  </a:lnTo>
                  <a:lnTo>
                    <a:pt x="19583" y="4286"/>
                  </a:lnTo>
                  <a:lnTo>
                    <a:pt x="20118" y="4464"/>
                  </a:lnTo>
                  <a:lnTo>
                    <a:pt x="20594" y="4643"/>
                  </a:lnTo>
                  <a:lnTo>
                    <a:pt x="20594" y="4643"/>
                  </a:lnTo>
                  <a:lnTo>
                    <a:pt x="21011" y="4941"/>
                  </a:lnTo>
                  <a:lnTo>
                    <a:pt x="21368" y="5179"/>
                  </a:lnTo>
                  <a:lnTo>
                    <a:pt x="21606" y="5476"/>
                  </a:lnTo>
                  <a:lnTo>
                    <a:pt x="21844" y="5774"/>
                  </a:lnTo>
                  <a:lnTo>
                    <a:pt x="21844" y="5774"/>
                  </a:lnTo>
                  <a:lnTo>
                    <a:pt x="21963" y="6131"/>
                  </a:lnTo>
                  <a:lnTo>
                    <a:pt x="22082" y="6548"/>
                  </a:lnTo>
                  <a:lnTo>
                    <a:pt x="22201" y="6964"/>
                  </a:lnTo>
                  <a:lnTo>
                    <a:pt x="22201" y="7440"/>
                  </a:lnTo>
                  <a:lnTo>
                    <a:pt x="22201" y="9345"/>
                  </a:lnTo>
                  <a:lnTo>
                    <a:pt x="22201" y="9345"/>
                  </a:lnTo>
                  <a:lnTo>
                    <a:pt x="17380" y="9643"/>
                  </a:lnTo>
                  <a:lnTo>
                    <a:pt x="10357" y="10059"/>
                  </a:lnTo>
                  <a:lnTo>
                    <a:pt x="10357" y="10059"/>
                  </a:lnTo>
                  <a:lnTo>
                    <a:pt x="9167" y="10238"/>
                  </a:lnTo>
                  <a:lnTo>
                    <a:pt x="8095" y="10416"/>
                  </a:lnTo>
                  <a:lnTo>
                    <a:pt x="7024" y="10714"/>
                  </a:lnTo>
                  <a:lnTo>
                    <a:pt x="6072" y="11011"/>
                  </a:lnTo>
                  <a:lnTo>
                    <a:pt x="5119" y="11369"/>
                  </a:lnTo>
                  <a:lnTo>
                    <a:pt x="4286" y="11845"/>
                  </a:lnTo>
                  <a:lnTo>
                    <a:pt x="3512" y="12321"/>
                  </a:lnTo>
                  <a:lnTo>
                    <a:pt x="2798" y="12857"/>
                  </a:lnTo>
                  <a:lnTo>
                    <a:pt x="2798" y="12857"/>
                  </a:lnTo>
                  <a:lnTo>
                    <a:pt x="2144" y="13452"/>
                  </a:lnTo>
                  <a:lnTo>
                    <a:pt x="1608" y="14106"/>
                  </a:lnTo>
                  <a:lnTo>
                    <a:pt x="1132" y="14821"/>
                  </a:lnTo>
                  <a:lnTo>
                    <a:pt x="715" y="15535"/>
                  </a:lnTo>
                  <a:lnTo>
                    <a:pt x="418" y="16309"/>
                  </a:lnTo>
                  <a:lnTo>
                    <a:pt x="179" y="17142"/>
                  </a:lnTo>
                  <a:lnTo>
                    <a:pt x="60" y="18035"/>
                  </a:lnTo>
                  <a:lnTo>
                    <a:pt x="1" y="18927"/>
                  </a:lnTo>
                  <a:lnTo>
                    <a:pt x="1" y="18927"/>
                  </a:lnTo>
                  <a:lnTo>
                    <a:pt x="60" y="19939"/>
                  </a:lnTo>
                  <a:lnTo>
                    <a:pt x="239" y="20892"/>
                  </a:lnTo>
                  <a:lnTo>
                    <a:pt x="477" y="21784"/>
                  </a:lnTo>
                  <a:lnTo>
                    <a:pt x="834" y="22618"/>
                  </a:lnTo>
                  <a:lnTo>
                    <a:pt x="1310" y="23391"/>
                  </a:lnTo>
                  <a:lnTo>
                    <a:pt x="1846" y="24046"/>
                  </a:lnTo>
                  <a:lnTo>
                    <a:pt x="2501" y="24701"/>
                  </a:lnTo>
                  <a:lnTo>
                    <a:pt x="3274" y="25296"/>
                  </a:lnTo>
                  <a:lnTo>
                    <a:pt x="3274" y="25296"/>
                  </a:lnTo>
                  <a:lnTo>
                    <a:pt x="4048" y="25772"/>
                  </a:lnTo>
                  <a:lnTo>
                    <a:pt x="4941" y="26189"/>
                  </a:lnTo>
                  <a:lnTo>
                    <a:pt x="5893" y="26546"/>
                  </a:lnTo>
                  <a:lnTo>
                    <a:pt x="6905" y="26843"/>
                  </a:lnTo>
                  <a:lnTo>
                    <a:pt x="8036" y="27081"/>
                  </a:lnTo>
                  <a:lnTo>
                    <a:pt x="9226" y="27200"/>
                  </a:lnTo>
                  <a:lnTo>
                    <a:pt x="10417" y="27319"/>
                  </a:lnTo>
                  <a:lnTo>
                    <a:pt x="11726" y="27379"/>
                  </a:lnTo>
                  <a:lnTo>
                    <a:pt x="11726" y="27379"/>
                  </a:lnTo>
                  <a:lnTo>
                    <a:pt x="13036" y="27319"/>
                  </a:lnTo>
                  <a:lnTo>
                    <a:pt x="14404" y="27141"/>
                  </a:lnTo>
                  <a:lnTo>
                    <a:pt x="15833" y="26903"/>
                  </a:lnTo>
                  <a:lnTo>
                    <a:pt x="16547" y="26665"/>
                  </a:lnTo>
                  <a:lnTo>
                    <a:pt x="17261" y="26427"/>
                  </a:lnTo>
                  <a:lnTo>
                    <a:pt x="17976" y="26129"/>
                  </a:lnTo>
                  <a:lnTo>
                    <a:pt x="18690" y="25832"/>
                  </a:lnTo>
                  <a:lnTo>
                    <a:pt x="19404" y="25415"/>
                  </a:lnTo>
                  <a:lnTo>
                    <a:pt x="20059" y="24998"/>
                  </a:lnTo>
                  <a:lnTo>
                    <a:pt x="20773" y="24463"/>
                  </a:lnTo>
                  <a:lnTo>
                    <a:pt x="21428" y="23927"/>
                  </a:lnTo>
                  <a:lnTo>
                    <a:pt x="22082" y="23272"/>
                  </a:lnTo>
                  <a:lnTo>
                    <a:pt x="22737" y="22558"/>
                  </a:lnTo>
                  <a:lnTo>
                    <a:pt x="22737" y="26843"/>
                  </a:lnTo>
                  <a:lnTo>
                    <a:pt x="29046" y="26843"/>
                  </a:lnTo>
                  <a:lnTo>
                    <a:pt x="29046" y="7143"/>
                  </a:lnTo>
                  <a:lnTo>
                    <a:pt x="29046" y="7143"/>
                  </a:lnTo>
                  <a:lnTo>
                    <a:pt x="28987" y="6190"/>
                  </a:lnTo>
                  <a:lnTo>
                    <a:pt x="28868" y="5357"/>
                  </a:lnTo>
                  <a:lnTo>
                    <a:pt x="28629" y="4583"/>
                  </a:lnTo>
                  <a:lnTo>
                    <a:pt x="28272" y="3869"/>
                  </a:lnTo>
                  <a:lnTo>
                    <a:pt x="28272" y="3869"/>
                  </a:lnTo>
                  <a:close/>
                  <a:moveTo>
                    <a:pt x="22201" y="17618"/>
                  </a:moveTo>
                  <a:lnTo>
                    <a:pt x="22201" y="17618"/>
                  </a:lnTo>
                  <a:lnTo>
                    <a:pt x="22201" y="18094"/>
                  </a:lnTo>
                  <a:lnTo>
                    <a:pt x="22082" y="18570"/>
                  </a:lnTo>
                  <a:lnTo>
                    <a:pt x="21904" y="19046"/>
                  </a:lnTo>
                  <a:lnTo>
                    <a:pt x="21606" y="19523"/>
                  </a:lnTo>
                  <a:lnTo>
                    <a:pt x="21309" y="19999"/>
                  </a:lnTo>
                  <a:lnTo>
                    <a:pt x="20892" y="20475"/>
                  </a:lnTo>
                  <a:lnTo>
                    <a:pt x="20416" y="20892"/>
                  </a:lnTo>
                  <a:lnTo>
                    <a:pt x="19880" y="21308"/>
                  </a:lnTo>
                  <a:lnTo>
                    <a:pt x="19880" y="21308"/>
                  </a:lnTo>
                  <a:lnTo>
                    <a:pt x="19285" y="21725"/>
                  </a:lnTo>
                  <a:lnTo>
                    <a:pt x="18690" y="22082"/>
                  </a:lnTo>
                  <a:lnTo>
                    <a:pt x="18035" y="22379"/>
                  </a:lnTo>
                  <a:lnTo>
                    <a:pt x="17321" y="22618"/>
                  </a:lnTo>
                  <a:lnTo>
                    <a:pt x="16607" y="22856"/>
                  </a:lnTo>
                  <a:lnTo>
                    <a:pt x="15773" y="23034"/>
                  </a:lnTo>
                  <a:lnTo>
                    <a:pt x="14881" y="23094"/>
                  </a:lnTo>
                  <a:lnTo>
                    <a:pt x="13928" y="23153"/>
                  </a:lnTo>
                  <a:lnTo>
                    <a:pt x="13928" y="23153"/>
                  </a:lnTo>
                  <a:lnTo>
                    <a:pt x="13155" y="23094"/>
                  </a:lnTo>
                  <a:lnTo>
                    <a:pt x="12381" y="23094"/>
                  </a:lnTo>
                  <a:lnTo>
                    <a:pt x="11726" y="22975"/>
                  </a:lnTo>
                  <a:lnTo>
                    <a:pt x="11071" y="22856"/>
                  </a:lnTo>
                  <a:lnTo>
                    <a:pt x="10476" y="22677"/>
                  </a:lnTo>
                  <a:lnTo>
                    <a:pt x="9941" y="22498"/>
                  </a:lnTo>
                  <a:lnTo>
                    <a:pt x="9405" y="22260"/>
                  </a:lnTo>
                  <a:lnTo>
                    <a:pt x="8988" y="22022"/>
                  </a:lnTo>
                  <a:lnTo>
                    <a:pt x="8988" y="22022"/>
                  </a:lnTo>
                  <a:lnTo>
                    <a:pt x="8572" y="21665"/>
                  </a:lnTo>
                  <a:lnTo>
                    <a:pt x="8155" y="21308"/>
                  </a:lnTo>
                  <a:lnTo>
                    <a:pt x="7857" y="20951"/>
                  </a:lnTo>
                  <a:lnTo>
                    <a:pt x="7619" y="20534"/>
                  </a:lnTo>
                  <a:lnTo>
                    <a:pt x="7441" y="20058"/>
                  </a:lnTo>
                  <a:lnTo>
                    <a:pt x="7262" y="19582"/>
                  </a:lnTo>
                  <a:lnTo>
                    <a:pt x="7203" y="19046"/>
                  </a:lnTo>
                  <a:lnTo>
                    <a:pt x="7143" y="18511"/>
                  </a:lnTo>
                  <a:lnTo>
                    <a:pt x="7143" y="18511"/>
                  </a:lnTo>
                  <a:lnTo>
                    <a:pt x="7203" y="17916"/>
                  </a:lnTo>
                  <a:lnTo>
                    <a:pt x="7262" y="17380"/>
                  </a:lnTo>
                  <a:lnTo>
                    <a:pt x="7381" y="16904"/>
                  </a:lnTo>
                  <a:lnTo>
                    <a:pt x="7560" y="16428"/>
                  </a:lnTo>
                  <a:lnTo>
                    <a:pt x="7738" y="15951"/>
                  </a:lnTo>
                  <a:lnTo>
                    <a:pt x="7976" y="15535"/>
                  </a:lnTo>
                  <a:lnTo>
                    <a:pt x="8274" y="15118"/>
                  </a:lnTo>
                  <a:lnTo>
                    <a:pt x="8572" y="14761"/>
                  </a:lnTo>
                  <a:lnTo>
                    <a:pt x="8572" y="14761"/>
                  </a:lnTo>
                  <a:lnTo>
                    <a:pt x="8929" y="14404"/>
                  </a:lnTo>
                  <a:lnTo>
                    <a:pt x="9345" y="14106"/>
                  </a:lnTo>
                  <a:lnTo>
                    <a:pt x="9762" y="13868"/>
                  </a:lnTo>
                  <a:lnTo>
                    <a:pt x="10238" y="13630"/>
                  </a:lnTo>
                  <a:lnTo>
                    <a:pt x="10774" y="13452"/>
                  </a:lnTo>
                  <a:lnTo>
                    <a:pt x="11309" y="13273"/>
                  </a:lnTo>
                  <a:lnTo>
                    <a:pt x="11905" y="13154"/>
                  </a:lnTo>
                  <a:lnTo>
                    <a:pt x="12559" y="13095"/>
                  </a:lnTo>
                  <a:lnTo>
                    <a:pt x="12559" y="13095"/>
                  </a:lnTo>
                  <a:lnTo>
                    <a:pt x="18273" y="12678"/>
                  </a:lnTo>
                  <a:lnTo>
                    <a:pt x="22201" y="12380"/>
                  </a:lnTo>
                  <a:lnTo>
                    <a:pt x="22201" y="17618"/>
                  </a:lnTo>
                  <a:close/>
                </a:path>
              </a:pathLst>
            </a:custGeom>
            <a:solidFill>
              <a:srgbClr val="0100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" name="Google Shape;215;p12"/>
          <p:cNvSpPr txBox="1">
            <a:spLocks noGrp="1"/>
          </p:cNvSpPr>
          <p:nvPr>
            <p:ph type="title"/>
          </p:nvPr>
        </p:nvSpPr>
        <p:spPr>
          <a:xfrm>
            <a:off x="388650" y="351000"/>
            <a:ext cx="8366700" cy="6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Font typeface="Inter"/>
              <a:buNone/>
              <a:defRPr sz="15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216" name="Google Shape;216;p12"/>
          <p:cNvSpPr txBox="1">
            <a:spLocks noGrp="1"/>
          </p:cNvSpPr>
          <p:nvPr>
            <p:ph type="body" idx="1"/>
          </p:nvPr>
        </p:nvSpPr>
        <p:spPr>
          <a:xfrm>
            <a:off x="388600" y="1191825"/>
            <a:ext cx="8366700" cy="3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●"/>
              <a:defRPr sz="1200">
                <a:latin typeface="Inter"/>
                <a:ea typeface="Inter"/>
                <a:cs typeface="Inter"/>
                <a:sym typeface="Inter"/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○"/>
              <a:defRPr sz="1200">
                <a:latin typeface="Inter"/>
                <a:ea typeface="Inter"/>
                <a:cs typeface="Inter"/>
                <a:sym typeface="Inter"/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Font typeface="Inter"/>
              <a:buChar char="■"/>
              <a:defRPr sz="1200"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sp>
        <p:nvSpPr>
          <p:cNvPr id="217" name="Google Shape;217;p12"/>
          <p:cNvSpPr/>
          <p:nvPr/>
        </p:nvSpPr>
        <p:spPr>
          <a:xfrm>
            <a:off x="240344" y="4750550"/>
            <a:ext cx="194400" cy="194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2"/>
          <p:cNvSpPr txBox="1">
            <a:spLocks noGrp="1"/>
          </p:cNvSpPr>
          <p:nvPr>
            <p:ph type="sldNum" idx="12"/>
          </p:nvPr>
        </p:nvSpPr>
        <p:spPr>
          <a:xfrm>
            <a:off x="167902" y="4750550"/>
            <a:ext cx="339300" cy="1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1pPr>
            <a:lvl2pPr lvl="1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2pPr>
            <a:lvl3pPr lvl="2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3pPr>
            <a:lvl4pPr lvl="3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4pPr>
            <a:lvl5pPr lvl="4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5pPr>
            <a:lvl6pPr lvl="5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6pPr>
            <a:lvl7pPr lvl="6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7pPr>
            <a:lvl8pPr lvl="7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8pPr>
            <a:lvl9pPr lvl="8" algn="ctr" rtl="0">
              <a:lnSpc>
                <a:spcPct val="80000"/>
              </a:lnSpc>
              <a:buSzPts val="275"/>
              <a:buNone/>
              <a:defRPr sz="700">
                <a:solidFill>
                  <a:schemeClr val="dk1"/>
                </a:solidFill>
                <a:latin typeface="Work Sans SemiBold"/>
                <a:ea typeface="Work Sans SemiBold"/>
                <a:cs typeface="Work Sans SemiBold"/>
                <a:sym typeface="Work Sans SemiBol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219" name="Google Shape;219;p12"/>
          <p:cNvGrpSpPr/>
          <p:nvPr/>
        </p:nvGrpSpPr>
        <p:grpSpPr>
          <a:xfrm>
            <a:off x="4610196" y="0"/>
            <a:ext cx="4533805" cy="5143405"/>
            <a:chOff x="4610196" y="0"/>
            <a:chExt cx="4533805" cy="5143405"/>
          </a:xfrm>
          <a:solidFill>
            <a:srgbClr val="B4D7FE"/>
          </a:solidFill>
        </p:grpSpPr>
        <p:sp>
          <p:nvSpPr>
            <p:cNvPr id="220" name="Google Shape;220;p12"/>
            <p:cNvSpPr/>
            <p:nvPr/>
          </p:nvSpPr>
          <p:spPr>
            <a:xfrm>
              <a:off x="4610196" y="0"/>
              <a:ext cx="4533805" cy="5143405"/>
            </a:xfrm>
            <a:custGeom>
              <a:avLst/>
              <a:gdLst/>
              <a:ahLst/>
              <a:cxnLst/>
              <a:rect l="l" t="t" r="r" b="b"/>
              <a:pathLst>
                <a:path w="184714" h="209550" extrusionOk="0">
                  <a:moveTo>
                    <a:pt x="111760" y="0"/>
                  </a:moveTo>
                  <a:lnTo>
                    <a:pt x="0" y="209550"/>
                  </a:lnTo>
                  <a:lnTo>
                    <a:pt x="184714" y="209550"/>
                  </a:lnTo>
                  <a:lnTo>
                    <a:pt x="1847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1" name="Google Shape;221;p12"/>
            <p:cNvGrpSpPr/>
            <p:nvPr/>
          </p:nvGrpSpPr>
          <p:grpSpPr>
            <a:xfrm>
              <a:off x="8130526" y="4796754"/>
              <a:ext cx="780812" cy="101971"/>
              <a:chOff x="238125" y="2391025"/>
              <a:chExt cx="7143750" cy="932950"/>
            </a:xfrm>
            <a:grpFill/>
          </p:grpSpPr>
          <p:sp>
            <p:nvSpPr>
              <p:cNvPr id="222" name="Google Shape;222;p12"/>
              <p:cNvSpPr/>
              <p:nvPr/>
            </p:nvSpPr>
            <p:spPr>
              <a:xfrm>
                <a:off x="1361525" y="2638025"/>
                <a:ext cx="738075" cy="672575"/>
              </a:xfrm>
              <a:custGeom>
                <a:avLst/>
                <a:gdLst/>
                <a:ahLst/>
                <a:cxnLst/>
                <a:rect l="l" t="t" r="r" b="b"/>
                <a:pathLst>
                  <a:path w="29523" h="26903" extrusionOk="0">
                    <a:moveTo>
                      <a:pt x="6845" y="0"/>
                    </a:moveTo>
                    <a:lnTo>
                      <a:pt x="1" y="536"/>
                    </a:lnTo>
                    <a:lnTo>
                      <a:pt x="1" y="26902"/>
                    </a:lnTo>
                    <a:lnTo>
                      <a:pt x="6845" y="26902"/>
                    </a:lnTo>
                    <a:lnTo>
                      <a:pt x="6845" y="12618"/>
                    </a:lnTo>
                    <a:lnTo>
                      <a:pt x="6905" y="11666"/>
                    </a:lnTo>
                    <a:lnTo>
                      <a:pt x="7024" y="10773"/>
                    </a:lnTo>
                    <a:lnTo>
                      <a:pt x="7262" y="9940"/>
                    </a:lnTo>
                    <a:lnTo>
                      <a:pt x="7560" y="9166"/>
                    </a:lnTo>
                    <a:lnTo>
                      <a:pt x="7917" y="8452"/>
                    </a:lnTo>
                    <a:lnTo>
                      <a:pt x="8333" y="7737"/>
                    </a:lnTo>
                    <a:lnTo>
                      <a:pt x="8869" y="7083"/>
                    </a:lnTo>
                    <a:lnTo>
                      <a:pt x="9464" y="6488"/>
                    </a:lnTo>
                    <a:lnTo>
                      <a:pt x="10119" y="6011"/>
                    </a:lnTo>
                    <a:lnTo>
                      <a:pt x="10833" y="5535"/>
                    </a:lnTo>
                    <a:lnTo>
                      <a:pt x="11607" y="5119"/>
                    </a:lnTo>
                    <a:lnTo>
                      <a:pt x="12440" y="4762"/>
                    </a:lnTo>
                    <a:lnTo>
                      <a:pt x="13333" y="4523"/>
                    </a:lnTo>
                    <a:lnTo>
                      <a:pt x="14285" y="4345"/>
                    </a:lnTo>
                    <a:lnTo>
                      <a:pt x="15297" y="4226"/>
                    </a:lnTo>
                    <a:lnTo>
                      <a:pt x="16368" y="4166"/>
                    </a:lnTo>
                    <a:lnTo>
                      <a:pt x="17083" y="4226"/>
                    </a:lnTo>
                    <a:lnTo>
                      <a:pt x="17797" y="4285"/>
                    </a:lnTo>
                    <a:lnTo>
                      <a:pt x="18392" y="4464"/>
                    </a:lnTo>
                    <a:lnTo>
                      <a:pt x="19047" y="4642"/>
                    </a:lnTo>
                    <a:lnTo>
                      <a:pt x="19582" y="4940"/>
                    </a:lnTo>
                    <a:lnTo>
                      <a:pt x="20118" y="5238"/>
                    </a:lnTo>
                    <a:lnTo>
                      <a:pt x="20535" y="5595"/>
                    </a:lnTo>
                    <a:lnTo>
                      <a:pt x="21011" y="6011"/>
                    </a:lnTo>
                    <a:lnTo>
                      <a:pt x="21368" y="6488"/>
                    </a:lnTo>
                    <a:lnTo>
                      <a:pt x="21725" y="6964"/>
                    </a:lnTo>
                    <a:lnTo>
                      <a:pt x="21963" y="7559"/>
                    </a:lnTo>
                    <a:lnTo>
                      <a:pt x="22261" y="8154"/>
                    </a:lnTo>
                    <a:lnTo>
                      <a:pt x="22439" y="8809"/>
                    </a:lnTo>
                    <a:lnTo>
                      <a:pt x="22558" y="9463"/>
                    </a:lnTo>
                    <a:lnTo>
                      <a:pt x="22677" y="10237"/>
                    </a:lnTo>
                    <a:lnTo>
                      <a:pt x="22677" y="11011"/>
                    </a:lnTo>
                    <a:lnTo>
                      <a:pt x="22677" y="26902"/>
                    </a:lnTo>
                    <a:lnTo>
                      <a:pt x="29522" y="26902"/>
                    </a:lnTo>
                    <a:lnTo>
                      <a:pt x="29522" y="9166"/>
                    </a:lnTo>
                    <a:lnTo>
                      <a:pt x="29463" y="8154"/>
                    </a:lnTo>
                    <a:lnTo>
                      <a:pt x="29344" y="7142"/>
                    </a:lnTo>
                    <a:lnTo>
                      <a:pt x="29105" y="6249"/>
                    </a:lnTo>
                    <a:lnTo>
                      <a:pt x="28808" y="5357"/>
                    </a:lnTo>
                    <a:lnTo>
                      <a:pt x="28391" y="4523"/>
                    </a:lnTo>
                    <a:lnTo>
                      <a:pt x="27915" y="3750"/>
                    </a:lnTo>
                    <a:lnTo>
                      <a:pt x="27320" y="3095"/>
                    </a:lnTo>
                    <a:lnTo>
                      <a:pt x="26606" y="2440"/>
                    </a:lnTo>
                    <a:lnTo>
                      <a:pt x="25891" y="1905"/>
                    </a:lnTo>
                    <a:lnTo>
                      <a:pt x="25058" y="1369"/>
                    </a:lnTo>
                    <a:lnTo>
                      <a:pt x="24106" y="952"/>
                    </a:lnTo>
                    <a:lnTo>
                      <a:pt x="23154" y="655"/>
                    </a:lnTo>
                    <a:lnTo>
                      <a:pt x="22082" y="357"/>
                    </a:lnTo>
                    <a:lnTo>
                      <a:pt x="21011" y="179"/>
                    </a:lnTo>
                    <a:lnTo>
                      <a:pt x="19821" y="60"/>
                    </a:lnTo>
                    <a:lnTo>
                      <a:pt x="17618" y="60"/>
                    </a:lnTo>
                    <a:lnTo>
                      <a:pt x="16726" y="119"/>
                    </a:lnTo>
                    <a:lnTo>
                      <a:pt x="15773" y="238"/>
                    </a:lnTo>
                    <a:lnTo>
                      <a:pt x="14880" y="417"/>
                    </a:lnTo>
                    <a:lnTo>
                      <a:pt x="13988" y="595"/>
                    </a:lnTo>
                    <a:lnTo>
                      <a:pt x="13154" y="833"/>
                    </a:lnTo>
                    <a:lnTo>
                      <a:pt x="12321" y="1131"/>
                    </a:lnTo>
                    <a:lnTo>
                      <a:pt x="11488" y="1488"/>
                    </a:lnTo>
                    <a:lnTo>
                      <a:pt x="10833" y="1845"/>
                    </a:lnTo>
                    <a:lnTo>
                      <a:pt x="10178" y="2202"/>
                    </a:lnTo>
                    <a:lnTo>
                      <a:pt x="9524" y="2619"/>
                    </a:lnTo>
                    <a:lnTo>
                      <a:pt x="8929" y="3035"/>
                    </a:lnTo>
                    <a:lnTo>
                      <a:pt x="8333" y="3512"/>
                    </a:lnTo>
                    <a:lnTo>
                      <a:pt x="7798" y="3988"/>
                    </a:lnTo>
                    <a:lnTo>
                      <a:pt x="7322" y="4464"/>
                    </a:lnTo>
                    <a:lnTo>
                      <a:pt x="6845" y="5000"/>
                    </a:lnTo>
                    <a:lnTo>
                      <a:pt x="684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2"/>
              <p:cNvSpPr/>
              <p:nvPr/>
            </p:nvSpPr>
            <p:spPr>
              <a:xfrm>
                <a:off x="2266225" y="2391025"/>
                <a:ext cx="788650" cy="932950"/>
              </a:xfrm>
              <a:custGeom>
                <a:avLst/>
                <a:gdLst/>
                <a:ahLst/>
                <a:cxnLst/>
                <a:rect l="l" t="t" r="r" b="b"/>
                <a:pathLst>
                  <a:path w="31546" h="37318" extrusionOk="0">
                    <a:moveTo>
                      <a:pt x="31545" y="36782"/>
                    </a:moveTo>
                    <a:lnTo>
                      <a:pt x="31545" y="0"/>
                    </a:lnTo>
                    <a:lnTo>
                      <a:pt x="24701" y="536"/>
                    </a:lnTo>
                    <a:lnTo>
                      <a:pt x="24701" y="13987"/>
                    </a:lnTo>
                    <a:lnTo>
                      <a:pt x="24701" y="13987"/>
                    </a:lnTo>
                    <a:lnTo>
                      <a:pt x="23570" y="13094"/>
                    </a:lnTo>
                    <a:lnTo>
                      <a:pt x="22320" y="12261"/>
                    </a:lnTo>
                    <a:lnTo>
                      <a:pt x="21070" y="11547"/>
                    </a:lnTo>
                    <a:lnTo>
                      <a:pt x="19760" y="10951"/>
                    </a:lnTo>
                    <a:lnTo>
                      <a:pt x="18332" y="10535"/>
                    </a:lnTo>
                    <a:lnTo>
                      <a:pt x="16904" y="10178"/>
                    </a:lnTo>
                    <a:lnTo>
                      <a:pt x="15416" y="9999"/>
                    </a:lnTo>
                    <a:lnTo>
                      <a:pt x="13928" y="9940"/>
                    </a:lnTo>
                    <a:lnTo>
                      <a:pt x="13928" y="9940"/>
                    </a:lnTo>
                    <a:lnTo>
                      <a:pt x="12380" y="9999"/>
                    </a:lnTo>
                    <a:lnTo>
                      <a:pt x="10952" y="10118"/>
                    </a:lnTo>
                    <a:lnTo>
                      <a:pt x="9583" y="10416"/>
                    </a:lnTo>
                    <a:lnTo>
                      <a:pt x="8273" y="10832"/>
                    </a:lnTo>
                    <a:lnTo>
                      <a:pt x="7023" y="11308"/>
                    </a:lnTo>
                    <a:lnTo>
                      <a:pt x="5893" y="11963"/>
                    </a:lnTo>
                    <a:lnTo>
                      <a:pt x="4821" y="12677"/>
                    </a:lnTo>
                    <a:lnTo>
                      <a:pt x="4345" y="13035"/>
                    </a:lnTo>
                    <a:lnTo>
                      <a:pt x="3869" y="13511"/>
                    </a:lnTo>
                    <a:lnTo>
                      <a:pt x="3869" y="13511"/>
                    </a:lnTo>
                    <a:lnTo>
                      <a:pt x="3393" y="13927"/>
                    </a:lnTo>
                    <a:lnTo>
                      <a:pt x="2976" y="14403"/>
                    </a:lnTo>
                    <a:lnTo>
                      <a:pt x="2560" y="14939"/>
                    </a:lnTo>
                    <a:lnTo>
                      <a:pt x="2202" y="15475"/>
                    </a:lnTo>
                    <a:lnTo>
                      <a:pt x="1845" y="16010"/>
                    </a:lnTo>
                    <a:lnTo>
                      <a:pt x="1548" y="16546"/>
                    </a:lnTo>
                    <a:lnTo>
                      <a:pt x="1012" y="17796"/>
                    </a:lnTo>
                    <a:lnTo>
                      <a:pt x="536" y="19046"/>
                    </a:lnTo>
                    <a:lnTo>
                      <a:pt x="238" y="20415"/>
                    </a:lnTo>
                    <a:lnTo>
                      <a:pt x="60" y="21843"/>
                    </a:lnTo>
                    <a:lnTo>
                      <a:pt x="0" y="23272"/>
                    </a:lnTo>
                    <a:lnTo>
                      <a:pt x="0" y="23272"/>
                    </a:lnTo>
                    <a:lnTo>
                      <a:pt x="60" y="24819"/>
                    </a:lnTo>
                    <a:lnTo>
                      <a:pt x="238" y="26307"/>
                    </a:lnTo>
                    <a:lnTo>
                      <a:pt x="595" y="27736"/>
                    </a:lnTo>
                    <a:lnTo>
                      <a:pt x="1012" y="29045"/>
                    </a:lnTo>
                    <a:lnTo>
                      <a:pt x="1548" y="30295"/>
                    </a:lnTo>
                    <a:lnTo>
                      <a:pt x="2202" y="31426"/>
                    </a:lnTo>
                    <a:lnTo>
                      <a:pt x="2560" y="32021"/>
                    </a:lnTo>
                    <a:lnTo>
                      <a:pt x="2976" y="32497"/>
                    </a:lnTo>
                    <a:lnTo>
                      <a:pt x="3393" y="33033"/>
                    </a:lnTo>
                    <a:lnTo>
                      <a:pt x="3869" y="33509"/>
                    </a:lnTo>
                    <a:lnTo>
                      <a:pt x="3869" y="33509"/>
                    </a:lnTo>
                    <a:lnTo>
                      <a:pt x="4821" y="34342"/>
                    </a:lnTo>
                    <a:lnTo>
                      <a:pt x="5893" y="35116"/>
                    </a:lnTo>
                    <a:lnTo>
                      <a:pt x="7023" y="35771"/>
                    </a:lnTo>
                    <a:lnTo>
                      <a:pt x="8273" y="36306"/>
                    </a:lnTo>
                    <a:lnTo>
                      <a:pt x="9583" y="36723"/>
                    </a:lnTo>
                    <a:lnTo>
                      <a:pt x="11011" y="37080"/>
                    </a:lnTo>
                    <a:lnTo>
                      <a:pt x="12499" y="37258"/>
                    </a:lnTo>
                    <a:lnTo>
                      <a:pt x="14047" y="37318"/>
                    </a:lnTo>
                    <a:lnTo>
                      <a:pt x="14047" y="37318"/>
                    </a:lnTo>
                    <a:lnTo>
                      <a:pt x="14880" y="37318"/>
                    </a:lnTo>
                    <a:lnTo>
                      <a:pt x="15713" y="37258"/>
                    </a:lnTo>
                    <a:lnTo>
                      <a:pt x="16546" y="37139"/>
                    </a:lnTo>
                    <a:lnTo>
                      <a:pt x="17320" y="37020"/>
                    </a:lnTo>
                    <a:lnTo>
                      <a:pt x="18094" y="36842"/>
                    </a:lnTo>
                    <a:lnTo>
                      <a:pt x="18868" y="36663"/>
                    </a:lnTo>
                    <a:lnTo>
                      <a:pt x="19641" y="36425"/>
                    </a:lnTo>
                    <a:lnTo>
                      <a:pt x="20356" y="36128"/>
                    </a:lnTo>
                    <a:lnTo>
                      <a:pt x="21070" y="35830"/>
                    </a:lnTo>
                    <a:lnTo>
                      <a:pt x="21725" y="35473"/>
                    </a:lnTo>
                    <a:lnTo>
                      <a:pt x="22379" y="35116"/>
                    </a:lnTo>
                    <a:lnTo>
                      <a:pt x="23034" y="34699"/>
                    </a:lnTo>
                    <a:lnTo>
                      <a:pt x="23629" y="34283"/>
                    </a:lnTo>
                    <a:lnTo>
                      <a:pt x="24224" y="33806"/>
                    </a:lnTo>
                    <a:lnTo>
                      <a:pt x="24760" y="33271"/>
                    </a:lnTo>
                    <a:lnTo>
                      <a:pt x="25296" y="32735"/>
                    </a:lnTo>
                    <a:lnTo>
                      <a:pt x="25296" y="36782"/>
                    </a:lnTo>
                    <a:lnTo>
                      <a:pt x="31545" y="36782"/>
                    </a:lnTo>
                    <a:lnTo>
                      <a:pt x="31545" y="36782"/>
                    </a:lnTo>
                    <a:close/>
                    <a:moveTo>
                      <a:pt x="9583" y="16487"/>
                    </a:moveTo>
                    <a:lnTo>
                      <a:pt x="9583" y="16487"/>
                    </a:lnTo>
                    <a:lnTo>
                      <a:pt x="10178" y="15891"/>
                    </a:lnTo>
                    <a:lnTo>
                      <a:pt x="10833" y="15296"/>
                    </a:lnTo>
                    <a:lnTo>
                      <a:pt x="11547" y="14820"/>
                    </a:lnTo>
                    <a:lnTo>
                      <a:pt x="12261" y="14403"/>
                    </a:lnTo>
                    <a:lnTo>
                      <a:pt x="13035" y="14106"/>
                    </a:lnTo>
                    <a:lnTo>
                      <a:pt x="13868" y="13868"/>
                    </a:lnTo>
                    <a:lnTo>
                      <a:pt x="14761" y="13749"/>
                    </a:lnTo>
                    <a:lnTo>
                      <a:pt x="15654" y="13689"/>
                    </a:lnTo>
                    <a:lnTo>
                      <a:pt x="15654" y="13689"/>
                    </a:lnTo>
                    <a:lnTo>
                      <a:pt x="16606" y="13749"/>
                    </a:lnTo>
                    <a:lnTo>
                      <a:pt x="17558" y="13868"/>
                    </a:lnTo>
                    <a:lnTo>
                      <a:pt x="18451" y="14106"/>
                    </a:lnTo>
                    <a:lnTo>
                      <a:pt x="19284" y="14403"/>
                    </a:lnTo>
                    <a:lnTo>
                      <a:pt x="20058" y="14820"/>
                    </a:lnTo>
                    <a:lnTo>
                      <a:pt x="20832" y="15296"/>
                    </a:lnTo>
                    <a:lnTo>
                      <a:pt x="21546" y="15891"/>
                    </a:lnTo>
                    <a:lnTo>
                      <a:pt x="22141" y="16487"/>
                    </a:lnTo>
                    <a:lnTo>
                      <a:pt x="22141" y="16487"/>
                    </a:lnTo>
                    <a:lnTo>
                      <a:pt x="22736" y="17201"/>
                    </a:lnTo>
                    <a:lnTo>
                      <a:pt x="23272" y="17915"/>
                    </a:lnTo>
                    <a:lnTo>
                      <a:pt x="23689" y="18748"/>
                    </a:lnTo>
                    <a:lnTo>
                      <a:pt x="24046" y="19582"/>
                    </a:lnTo>
                    <a:lnTo>
                      <a:pt x="24343" y="20534"/>
                    </a:lnTo>
                    <a:lnTo>
                      <a:pt x="24581" y="21486"/>
                    </a:lnTo>
                    <a:lnTo>
                      <a:pt x="24701" y="22498"/>
                    </a:lnTo>
                    <a:lnTo>
                      <a:pt x="24760" y="23569"/>
                    </a:lnTo>
                    <a:lnTo>
                      <a:pt x="24760" y="23569"/>
                    </a:lnTo>
                    <a:lnTo>
                      <a:pt x="24701" y="24641"/>
                    </a:lnTo>
                    <a:lnTo>
                      <a:pt x="24581" y="25712"/>
                    </a:lnTo>
                    <a:lnTo>
                      <a:pt x="24403" y="26664"/>
                    </a:lnTo>
                    <a:lnTo>
                      <a:pt x="24105" y="27617"/>
                    </a:lnTo>
                    <a:lnTo>
                      <a:pt x="23748" y="28509"/>
                    </a:lnTo>
                    <a:lnTo>
                      <a:pt x="23272" y="29343"/>
                    </a:lnTo>
                    <a:lnTo>
                      <a:pt x="22796" y="30057"/>
                    </a:lnTo>
                    <a:lnTo>
                      <a:pt x="22201" y="30771"/>
                    </a:lnTo>
                    <a:lnTo>
                      <a:pt x="22201" y="30771"/>
                    </a:lnTo>
                    <a:lnTo>
                      <a:pt x="21606" y="31366"/>
                    </a:lnTo>
                    <a:lnTo>
                      <a:pt x="20891" y="31961"/>
                    </a:lnTo>
                    <a:lnTo>
                      <a:pt x="20177" y="32437"/>
                    </a:lnTo>
                    <a:lnTo>
                      <a:pt x="19344" y="32795"/>
                    </a:lnTo>
                    <a:lnTo>
                      <a:pt x="18511" y="33092"/>
                    </a:lnTo>
                    <a:lnTo>
                      <a:pt x="17618" y="33330"/>
                    </a:lnTo>
                    <a:lnTo>
                      <a:pt x="16665" y="33509"/>
                    </a:lnTo>
                    <a:lnTo>
                      <a:pt x="15654" y="33509"/>
                    </a:lnTo>
                    <a:lnTo>
                      <a:pt x="15654" y="33509"/>
                    </a:lnTo>
                    <a:lnTo>
                      <a:pt x="14761" y="33509"/>
                    </a:lnTo>
                    <a:lnTo>
                      <a:pt x="13868" y="33330"/>
                    </a:lnTo>
                    <a:lnTo>
                      <a:pt x="13035" y="33092"/>
                    </a:lnTo>
                    <a:lnTo>
                      <a:pt x="12261" y="32795"/>
                    </a:lnTo>
                    <a:lnTo>
                      <a:pt x="11487" y="32378"/>
                    </a:lnTo>
                    <a:lnTo>
                      <a:pt x="10773" y="31902"/>
                    </a:lnTo>
                    <a:lnTo>
                      <a:pt x="10178" y="31366"/>
                    </a:lnTo>
                    <a:lnTo>
                      <a:pt x="9583" y="30771"/>
                    </a:lnTo>
                    <a:lnTo>
                      <a:pt x="9583" y="30771"/>
                    </a:lnTo>
                    <a:lnTo>
                      <a:pt x="9047" y="30057"/>
                    </a:lnTo>
                    <a:lnTo>
                      <a:pt x="8571" y="29283"/>
                    </a:lnTo>
                    <a:lnTo>
                      <a:pt x="8154" y="28450"/>
                    </a:lnTo>
                    <a:lnTo>
                      <a:pt x="7797" y="27557"/>
                    </a:lnTo>
                    <a:lnTo>
                      <a:pt x="7500" y="26605"/>
                    </a:lnTo>
                    <a:lnTo>
                      <a:pt x="7321" y="25593"/>
                    </a:lnTo>
                    <a:lnTo>
                      <a:pt x="7202" y="24522"/>
                    </a:lnTo>
                    <a:lnTo>
                      <a:pt x="7142" y="23450"/>
                    </a:lnTo>
                    <a:lnTo>
                      <a:pt x="7142" y="23450"/>
                    </a:lnTo>
                    <a:lnTo>
                      <a:pt x="7202" y="22379"/>
                    </a:lnTo>
                    <a:lnTo>
                      <a:pt x="7321" y="21427"/>
                    </a:lnTo>
                    <a:lnTo>
                      <a:pt x="7559" y="20474"/>
                    </a:lnTo>
                    <a:lnTo>
                      <a:pt x="7857" y="19582"/>
                    </a:lnTo>
                    <a:lnTo>
                      <a:pt x="8214" y="18689"/>
                    </a:lnTo>
                    <a:lnTo>
                      <a:pt x="8630" y="17915"/>
                    </a:lnTo>
                    <a:lnTo>
                      <a:pt x="9107" y="17141"/>
                    </a:lnTo>
                    <a:lnTo>
                      <a:pt x="9583" y="16487"/>
                    </a:lnTo>
                    <a:lnTo>
                      <a:pt x="9583" y="1648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2"/>
              <p:cNvSpPr/>
              <p:nvPr/>
            </p:nvSpPr>
            <p:spPr>
              <a:xfrm>
                <a:off x="4972825" y="2651400"/>
                <a:ext cx="827350" cy="659200"/>
              </a:xfrm>
              <a:custGeom>
                <a:avLst/>
                <a:gdLst/>
                <a:ahLst/>
                <a:cxnLst/>
                <a:rect l="l" t="t" r="r" b="b"/>
                <a:pathLst>
                  <a:path w="33094" h="26368" extrusionOk="0">
                    <a:moveTo>
                      <a:pt x="1" y="1"/>
                    </a:moveTo>
                    <a:lnTo>
                      <a:pt x="13750" y="26367"/>
                    </a:lnTo>
                    <a:lnTo>
                      <a:pt x="19047" y="26367"/>
                    </a:lnTo>
                    <a:lnTo>
                      <a:pt x="33093" y="1"/>
                    </a:lnTo>
                    <a:lnTo>
                      <a:pt x="28451" y="1"/>
                    </a:lnTo>
                    <a:lnTo>
                      <a:pt x="18035" y="19642"/>
                    </a:lnTo>
                    <a:lnTo>
                      <a:pt x="791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2"/>
              <p:cNvSpPr/>
              <p:nvPr/>
            </p:nvSpPr>
            <p:spPr>
              <a:xfrm>
                <a:off x="5838825" y="2639500"/>
                <a:ext cx="827350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33094" h="27379" extrusionOk="0">
                    <a:moveTo>
                      <a:pt x="16607" y="1"/>
                    </a:moveTo>
                    <a:lnTo>
                      <a:pt x="16607" y="1"/>
                    </a:lnTo>
                    <a:lnTo>
                      <a:pt x="14821" y="60"/>
                    </a:lnTo>
                    <a:lnTo>
                      <a:pt x="13155" y="179"/>
                    </a:lnTo>
                    <a:lnTo>
                      <a:pt x="11548" y="477"/>
                    </a:lnTo>
                    <a:lnTo>
                      <a:pt x="10000" y="893"/>
                    </a:lnTo>
                    <a:lnTo>
                      <a:pt x="8572" y="1369"/>
                    </a:lnTo>
                    <a:lnTo>
                      <a:pt x="7203" y="1965"/>
                    </a:lnTo>
                    <a:lnTo>
                      <a:pt x="5953" y="2679"/>
                    </a:lnTo>
                    <a:lnTo>
                      <a:pt x="5358" y="3096"/>
                    </a:lnTo>
                    <a:lnTo>
                      <a:pt x="4762" y="3512"/>
                    </a:lnTo>
                    <a:lnTo>
                      <a:pt x="4762" y="3512"/>
                    </a:lnTo>
                    <a:lnTo>
                      <a:pt x="4167" y="3988"/>
                    </a:lnTo>
                    <a:lnTo>
                      <a:pt x="3691" y="4464"/>
                    </a:lnTo>
                    <a:lnTo>
                      <a:pt x="3155" y="5000"/>
                    </a:lnTo>
                    <a:lnTo>
                      <a:pt x="2679" y="5536"/>
                    </a:lnTo>
                    <a:lnTo>
                      <a:pt x="2263" y="6131"/>
                    </a:lnTo>
                    <a:lnTo>
                      <a:pt x="1906" y="6726"/>
                    </a:lnTo>
                    <a:lnTo>
                      <a:pt x="1548" y="7321"/>
                    </a:lnTo>
                    <a:lnTo>
                      <a:pt x="1191" y="7976"/>
                    </a:lnTo>
                    <a:lnTo>
                      <a:pt x="953" y="8631"/>
                    </a:lnTo>
                    <a:lnTo>
                      <a:pt x="656" y="9285"/>
                    </a:lnTo>
                    <a:lnTo>
                      <a:pt x="477" y="9940"/>
                    </a:lnTo>
                    <a:lnTo>
                      <a:pt x="299" y="10654"/>
                    </a:lnTo>
                    <a:lnTo>
                      <a:pt x="180" y="11369"/>
                    </a:lnTo>
                    <a:lnTo>
                      <a:pt x="60" y="12142"/>
                    </a:lnTo>
                    <a:lnTo>
                      <a:pt x="1" y="12916"/>
                    </a:lnTo>
                    <a:lnTo>
                      <a:pt x="1" y="13690"/>
                    </a:lnTo>
                    <a:lnTo>
                      <a:pt x="1" y="13690"/>
                    </a:lnTo>
                    <a:lnTo>
                      <a:pt x="1" y="14464"/>
                    </a:lnTo>
                    <a:lnTo>
                      <a:pt x="60" y="15178"/>
                    </a:lnTo>
                    <a:lnTo>
                      <a:pt x="180" y="15951"/>
                    </a:lnTo>
                    <a:lnTo>
                      <a:pt x="299" y="16666"/>
                    </a:lnTo>
                    <a:lnTo>
                      <a:pt x="477" y="17380"/>
                    </a:lnTo>
                    <a:lnTo>
                      <a:pt x="656" y="18035"/>
                    </a:lnTo>
                    <a:lnTo>
                      <a:pt x="953" y="18749"/>
                    </a:lnTo>
                    <a:lnTo>
                      <a:pt x="1191" y="19344"/>
                    </a:lnTo>
                    <a:lnTo>
                      <a:pt x="1548" y="19999"/>
                    </a:lnTo>
                    <a:lnTo>
                      <a:pt x="1906" y="20594"/>
                    </a:lnTo>
                    <a:lnTo>
                      <a:pt x="2263" y="21189"/>
                    </a:lnTo>
                    <a:lnTo>
                      <a:pt x="2679" y="21725"/>
                    </a:lnTo>
                    <a:lnTo>
                      <a:pt x="3155" y="22320"/>
                    </a:lnTo>
                    <a:lnTo>
                      <a:pt x="3691" y="22796"/>
                    </a:lnTo>
                    <a:lnTo>
                      <a:pt x="4167" y="23332"/>
                    </a:lnTo>
                    <a:lnTo>
                      <a:pt x="4762" y="23808"/>
                    </a:lnTo>
                    <a:lnTo>
                      <a:pt x="4762" y="23808"/>
                    </a:lnTo>
                    <a:lnTo>
                      <a:pt x="5358" y="24225"/>
                    </a:lnTo>
                    <a:lnTo>
                      <a:pt x="5953" y="24641"/>
                    </a:lnTo>
                    <a:lnTo>
                      <a:pt x="7203" y="25355"/>
                    </a:lnTo>
                    <a:lnTo>
                      <a:pt x="8572" y="25951"/>
                    </a:lnTo>
                    <a:lnTo>
                      <a:pt x="10000" y="26486"/>
                    </a:lnTo>
                    <a:lnTo>
                      <a:pt x="11548" y="26843"/>
                    </a:lnTo>
                    <a:lnTo>
                      <a:pt x="13155" y="27141"/>
                    </a:lnTo>
                    <a:lnTo>
                      <a:pt x="14821" y="27319"/>
                    </a:lnTo>
                    <a:lnTo>
                      <a:pt x="16607" y="27379"/>
                    </a:lnTo>
                    <a:lnTo>
                      <a:pt x="16607" y="27379"/>
                    </a:lnTo>
                    <a:lnTo>
                      <a:pt x="18333" y="27319"/>
                    </a:lnTo>
                    <a:lnTo>
                      <a:pt x="19999" y="27141"/>
                    </a:lnTo>
                    <a:lnTo>
                      <a:pt x="21606" y="26843"/>
                    </a:lnTo>
                    <a:lnTo>
                      <a:pt x="23154" y="26486"/>
                    </a:lnTo>
                    <a:lnTo>
                      <a:pt x="24582" y="25951"/>
                    </a:lnTo>
                    <a:lnTo>
                      <a:pt x="25951" y="25355"/>
                    </a:lnTo>
                    <a:lnTo>
                      <a:pt x="27201" y="24641"/>
                    </a:lnTo>
                    <a:lnTo>
                      <a:pt x="27796" y="24225"/>
                    </a:lnTo>
                    <a:lnTo>
                      <a:pt x="28332" y="23808"/>
                    </a:lnTo>
                    <a:lnTo>
                      <a:pt x="28332" y="23808"/>
                    </a:lnTo>
                    <a:lnTo>
                      <a:pt x="28927" y="23332"/>
                    </a:lnTo>
                    <a:lnTo>
                      <a:pt x="29463" y="22796"/>
                    </a:lnTo>
                    <a:lnTo>
                      <a:pt x="29939" y="22320"/>
                    </a:lnTo>
                    <a:lnTo>
                      <a:pt x="30415" y="21725"/>
                    </a:lnTo>
                    <a:lnTo>
                      <a:pt x="30832" y="21189"/>
                    </a:lnTo>
                    <a:lnTo>
                      <a:pt x="31189" y="20594"/>
                    </a:lnTo>
                    <a:lnTo>
                      <a:pt x="31546" y="19999"/>
                    </a:lnTo>
                    <a:lnTo>
                      <a:pt x="31903" y="19344"/>
                    </a:lnTo>
                    <a:lnTo>
                      <a:pt x="32141" y="18689"/>
                    </a:lnTo>
                    <a:lnTo>
                      <a:pt x="32379" y="18035"/>
                    </a:lnTo>
                    <a:lnTo>
                      <a:pt x="32617" y="17380"/>
                    </a:lnTo>
                    <a:lnTo>
                      <a:pt x="32796" y="16666"/>
                    </a:lnTo>
                    <a:lnTo>
                      <a:pt x="32915" y="15951"/>
                    </a:lnTo>
                    <a:lnTo>
                      <a:pt x="32974" y="15178"/>
                    </a:lnTo>
                    <a:lnTo>
                      <a:pt x="33034" y="14464"/>
                    </a:lnTo>
                    <a:lnTo>
                      <a:pt x="33093" y="13690"/>
                    </a:lnTo>
                    <a:lnTo>
                      <a:pt x="33093" y="13690"/>
                    </a:lnTo>
                    <a:lnTo>
                      <a:pt x="33034" y="12916"/>
                    </a:lnTo>
                    <a:lnTo>
                      <a:pt x="32974" y="12142"/>
                    </a:lnTo>
                    <a:lnTo>
                      <a:pt x="32915" y="11369"/>
                    </a:lnTo>
                    <a:lnTo>
                      <a:pt x="32736" y="10654"/>
                    </a:lnTo>
                    <a:lnTo>
                      <a:pt x="32617" y="9940"/>
                    </a:lnTo>
                    <a:lnTo>
                      <a:pt x="32379" y="9285"/>
                    </a:lnTo>
                    <a:lnTo>
                      <a:pt x="32141" y="8631"/>
                    </a:lnTo>
                    <a:lnTo>
                      <a:pt x="31844" y="7976"/>
                    </a:lnTo>
                    <a:lnTo>
                      <a:pt x="31546" y="7321"/>
                    </a:lnTo>
                    <a:lnTo>
                      <a:pt x="31189" y="6726"/>
                    </a:lnTo>
                    <a:lnTo>
                      <a:pt x="30832" y="6131"/>
                    </a:lnTo>
                    <a:lnTo>
                      <a:pt x="30415" y="5536"/>
                    </a:lnTo>
                    <a:lnTo>
                      <a:pt x="29939" y="5000"/>
                    </a:lnTo>
                    <a:lnTo>
                      <a:pt x="29463" y="4464"/>
                    </a:lnTo>
                    <a:lnTo>
                      <a:pt x="28927" y="3988"/>
                    </a:lnTo>
                    <a:lnTo>
                      <a:pt x="28332" y="3512"/>
                    </a:lnTo>
                    <a:lnTo>
                      <a:pt x="28332" y="3512"/>
                    </a:lnTo>
                    <a:lnTo>
                      <a:pt x="27796" y="3096"/>
                    </a:lnTo>
                    <a:lnTo>
                      <a:pt x="27201" y="2679"/>
                    </a:lnTo>
                    <a:lnTo>
                      <a:pt x="25951" y="1965"/>
                    </a:lnTo>
                    <a:lnTo>
                      <a:pt x="24582" y="1369"/>
                    </a:lnTo>
                    <a:lnTo>
                      <a:pt x="23154" y="893"/>
                    </a:lnTo>
                    <a:lnTo>
                      <a:pt x="21606" y="477"/>
                    </a:lnTo>
                    <a:lnTo>
                      <a:pt x="19999" y="179"/>
                    </a:lnTo>
                    <a:lnTo>
                      <a:pt x="18333" y="60"/>
                    </a:lnTo>
                    <a:lnTo>
                      <a:pt x="16607" y="1"/>
                    </a:lnTo>
                    <a:lnTo>
                      <a:pt x="16607" y="1"/>
                    </a:lnTo>
                    <a:close/>
                    <a:moveTo>
                      <a:pt x="9881" y="6429"/>
                    </a:moveTo>
                    <a:lnTo>
                      <a:pt x="9881" y="6429"/>
                    </a:lnTo>
                    <a:lnTo>
                      <a:pt x="10536" y="5774"/>
                    </a:lnTo>
                    <a:lnTo>
                      <a:pt x="11250" y="5179"/>
                    </a:lnTo>
                    <a:lnTo>
                      <a:pt x="11964" y="4643"/>
                    </a:lnTo>
                    <a:lnTo>
                      <a:pt x="12798" y="4226"/>
                    </a:lnTo>
                    <a:lnTo>
                      <a:pt x="13690" y="3869"/>
                    </a:lnTo>
                    <a:lnTo>
                      <a:pt x="14583" y="3631"/>
                    </a:lnTo>
                    <a:lnTo>
                      <a:pt x="15535" y="3453"/>
                    </a:lnTo>
                    <a:lnTo>
                      <a:pt x="16547" y="3393"/>
                    </a:lnTo>
                    <a:lnTo>
                      <a:pt x="16547" y="3393"/>
                    </a:lnTo>
                    <a:lnTo>
                      <a:pt x="17559" y="3453"/>
                    </a:lnTo>
                    <a:lnTo>
                      <a:pt x="18511" y="3572"/>
                    </a:lnTo>
                    <a:lnTo>
                      <a:pt x="19404" y="3810"/>
                    </a:lnTo>
                    <a:lnTo>
                      <a:pt x="20297" y="4167"/>
                    </a:lnTo>
                    <a:lnTo>
                      <a:pt x="21130" y="4583"/>
                    </a:lnTo>
                    <a:lnTo>
                      <a:pt x="21904" y="5060"/>
                    </a:lnTo>
                    <a:lnTo>
                      <a:pt x="22559" y="5595"/>
                    </a:lnTo>
                    <a:lnTo>
                      <a:pt x="23213" y="6250"/>
                    </a:lnTo>
                    <a:lnTo>
                      <a:pt x="23809" y="6964"/>
                    </a:lnTo>
                    <a:lnTo>
                      <a:pt x="24344" y="7738"/>
                    </a:lnTo>
                    <a:lnTo>
                      <a:pt x="24761" y="8571"/>
                    </a:lnTo>
                    <a:lnTo>
                      <a:pt x="25177" y="9464"/>
                    </a:lnTo>
                    <a:lnTo>
                      <a:pt x="25416" y="10416"/>
                    </a:lnTo>
                    <a:lnTo>
                      <a:pt x="25654" y="11428"/>
                    </a:lnTo>
                    <a:lnTo>
                      <a:pt x="25773" y="12499"/>
                    </a:lnTo>
                    <a:lnTo>
                      <a:pt x="25832" y="13571"/>
                    </a:lnTo>
                    <a:lnTo>
                      <a:pt x="25832" y="13571"/>
                    </a:lnTo>
                    <a:lnTo>
                      <a:pt x="25773" y="14642"/>
                    </a:lnTo>
                    <a:lnTo>
                      <a:pt x="25654" y="15713"/>
                    </a:lnTo>
                    <a:lnTo>
                      <a:pt x="25416" y="16725"/>
                    </a:lnTo>
                    <a:lnTo>
                      <a:pt x="25118" y="17678"/>
                    </a:lnTo>
                    <a:lnTo>
                      <a:pt x="24761" y="18570"/>
                    </a:lnTo>
                    <a:lnTo>
                      <a:pt x="24285" y="19404"/>
                    </a:lnTo>
                    <a:lnTo>
                      <a:pt x="23749" y="20177"/>
                    </a:lnTo>
                    <a:lnTo>
                      <a:pt x="23213" y="20832"/>
                    </a:lnTo>
                    <a:lnTo>
                      <a:pt x="23213" y="20832"/>
                    </a:lnTo>
                    <a:lnTo>
                      <a:pt x="22559" y="21487"/>
                    </a:lnTo>
                    <a:lnTo>
                      <a:pt x="21844" y="22082"/>
                    </a:lnTo>
                    <a:lnTo>
                      <a:pt x="21071" y="22618"/>
                    </a:lnTo>
                    <a:lnTo>
                      <a:pt x="20237" y="23034"/>
                    </a:lnTo>
                    <a:lnTo>
                      <a:pt x="19404" y="23391"/>
                    </a:lnTo>
                    <a:lnTo>
                      <a:pt x="18511" y="23689"/>
                    </a:lnTo>
                    <a:lnTo>
                      <a:pt x="17559" y="23867"/>
                    </a:lnTo>
                    <a:lnTo>
                      <a:pt x="16547" y="23927"/>
                    </a:lnTo>
                    <a:lnTo>
                      <a:pt x="16547" y="23927"/>
                    </a:lnTo>
                    <a:lnTo>
                      <a:pt x="15535" y="23867"/>
                    </a:lnTo>
                    <a:lnTo>
                      <a:pt x="14583" y="23689"/>
                    </a:lnTo>
                    <a:lnTo>
                      <a:pt x="13690" y="23391"/>
                    </a:lnTo>
                    <a:lnTo>
                      <a:pt x="12798" y="23034"/>
                    </a:lnTo>
                    <a:lnTo>
                      <a:pt x="11964" y="22618"/>
                    </a:lnTo>
                    <a:lnTo>
                      <a:pt x="11250" y="22082"/>
                    </a:lnTo>
                    <a:lnTo>
                      <a:pt x="10536" y="21487"/>
                    </a:lnTo>
                    <a:lnTo>
                      <a:pt x="9881" y="20832"/>
                    </a:lnTo>
                    <a:lnTo>
                      <a:pt x="9881" y="20832"/>
                    </a:lnTo>
                    <a:lnTo>
                      <a:pt x="9286" y="20118"/>
                    </a:lnTo>
                    <a:lnTo>
                      <a:pt x="8750" y="19344"/>
                    </a:lnTo>
                    <a:lnTo>
                      <a:pt x="8274" y="18511"/>
                    </a:lnTo>
                    <a:lnTo>
                      <a:pt x="7917" y="17678"/>
                    </a:lnTo>
                    <a:lnTo>
                      <a:pt x="7560" y="16725"/>
                    </a:lnTo>
                    <a:lnTo>
                      <a:pt x="7381" y="15713"/>
                    </a:lnTo>
                    <a:lnTo>
                      <a:pt x="7203" y="14642"/>
                    </a:lnTo>
                    <a:lnTo>
                      <a:pt x="7143" y="13571"/>
                    </a:lnTo>
                    <a:lnTo>
                      <a:pt x="7143" y="13571"/>
                    </a:lnTo>
                    <a:lnTo>
                      <a:pt x="7203" y="12499"/>
                    </a:lnTo>
                    <a:lnTo>
                      <a:pt x="7381" y="11488"/>
                    </a:lnTo>
                    <a:lnTo>
                      <a:pt x="7560" y="10476"/>
                    </a:lnTo>
                    <a:lnTo>
                      <a:pt x="7917" y="9524"/>
                    </a:lnTo>
                    <a:lnTo>
                      <a:pt x="8274" y="8690"/>
                    </a:lnTo>
                    <a:lnTo>
                      <a:pt x="8750" y="7857"/>
                    </a:lnTo>
                    <a:lnTo>
                      <a:pt x="9286" y="7083"/>
                    </a:lnTo>
                    <a:lnTo>
                      <a:pt x="9881" y="6429"/>
                    </a:lnTo>
                    <a:lnTo>
                      <a:pt x="9881" y="64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2"/>
              <p:cNvSpPr/>
              <p:nvPr/>
            </p:nvSpPr>
            <p:spPr>
              <a:xfrm>
                <a:off x="6825350" y="2638025"/>
                <a:ext cx="556525" cy="672575"/>
              </a:xfrm>
              <a:custGeom>
                <a:avLst/>
                <a:gdLst/>
                <a:ahLst/>
                <a:cxnLst/>
                <a:rect l="l" t="t" r="r" b="b"/>
                <a:pathLst>
                  <a:path w="22261" h="26903" extrusionOk="0">
                    <a:moveTo>
                      <a:pt x="6846" y="0"/>
                    </a:moveTo>
                    <a:lnTo>
                      <a:pt x="1" y="536"/>
                    </a:lnTo>
                    <a:lnTo>
                      <a:pt x="1" y="26902"/>
                    </a:lnTo>
                    <a:lnTo>
                      <a:pt x="6846" y="26902"/>
                    </a:lnTo>
                    <a:lnTo>
                      <a:pt x="6846" y="15832"/>
                    </a:lnTo>
                    <a:lnTo>
                      <a:pt x="6905" y="14761"/>
                    </a:lnTo>
                    <a:lnTo>
                      <a:pt x="7024" y="13689"/>
                    </a:lnTo>
                    <a:lnTo>
                      <a:pt x="7203" y="12677"/>
                    </a:lnTo>
                    <a:lnTo>
                      <a:pt x="7500" y="11666"/>
                    </a:lnTo>
                    <a:lnTo>
                      <a:pt x="7857" y="10773"/>
                    </a:lnTo>
                    <a:lnTo>
                      <a:pt x="8334" y="9940"/>
                    </a:lnTo>
                    <a:lnTo>
                      <a:pt x="8869" y="9166"/>
                    </a:lnTo>
                    <a:lnTo>
                      <a:pt x="9464" y="8452"/>
                    </a:lnTo>
                    <a:lnTo>
                      <a:pt x="10655" y="7142"/>
                    </a:lnTo>
                    <a:lnTo>
                      <a:pt x="11250" y="6607"/>
                    </a:lnTo>
                    <a:lnTo>
                      <a:pt x="11845" y="6130"/>
                    </a:lnTo>
                    <a:lnTo>
                      <a:pt x="12500" y="5714"/>
                    </a:lnTo>
                    <a:lnTo>
                      <a:pt x="13095" y="5357"/>
                    </a:lnTo>
                    <a:lnTo>
                      <a:pt x="13809" y="5059"/>
                    </a:lnTo>
                    <a:lnTo>
                      <a:pt x="14583" y="4821"/>
                    </a:lnTo>
                    <a:lnTo>
                      <a:pt x="15773" y="4523"/>
                    </a:lnTo>
                    <a:lnTo>
                      <a:pt x="16845" y="4345"/>
                    </a:lnTo>
                    <a:lnTo>
                      <a:pt x="17857" y="4285"/>
                    </a:lnTo>
                    <a:lnTo>
                      <a:pt x="20178" y="4285"/>
                    </a:lnTo>
                    <a:lnTo>
                      <a:pt x="22261" y="298"/>
                    </a:lnTo>
                    <a:lnTo>
                      <a:pt x="21725" y="238"/>
                    </a:lnTo>
                    <a:lnTo>
                      <a:pt x="21011" y="119"/>
                    </a:lnTo>
                    <a:lnTo>
                      <a:pt x="20118" y="60"/>
                    </a:lnTo>
                    <a:lnTo>
                      <a:pt x="17321" y="60"/>
                    </a:lnTo>
                    <a:lnTo>
                      <a:pt x="16428" y="119"/>
                    </a:lnTo>
                    <a:lnTo>
                      <a:pt x="15595" y="298"/>
                    </a:lnTo>
                    <a:lnTo>
                      <a:pt x="14762" y="476"/>
                    </a:lnTo>
                    <a:lnTo>
                      <a:pt x="13988" y="714"/>
                    </a:lnTo>
                    <a:lnTo>
                      <a:pt x="13214" y="1012"/>
                    </a:lnTo>
                    <a:lnTo>
                      <a:pt x="12440" y="1309"/>
                    </a:lnTo>
                    <a:lnTo>
                      <a:pt x="11667" y="1726"/>
                    </a:lnTo>
                    <a:lnTo>
                      <a:pt x="10952" y="2143"/>
                    </a:lnTo>
                    <a:lnTo>
                      <a:pt x="10298" y="2619"/>
                    </a:lnTo>
                    <a:lnTo>
                      <a:pt x="9643" y="3155"/>
                    </a:lnTo>
                    <a:lnTo>
                      <a:pt x="8988" y="3690"/>
                    </a:lnTo>
                    <a:lnTo>
                      <a:pt x="8393" y="4285"/>
                    </a:lnTo>
                    <a:lnTo>
                      <a:pt x="7857" y="4940"/>
                    </a:lnTo>
                    <a:lnTo>
                      <a:pt x="7322" y="5595"/>
                    </a:lnTo>
                    <a:lnTo>
                      <a:pt x="6846" y="6309"/>
                    </a:lnTo>
                    <a:lnTo>
                      <a:pt x="684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2"/>
              <p:cNvSpPr/>
              <p:nvPr/>
            </p:nvSpPr>
            <p:spPr>
              <a:xfrm>
                <a:off x="238125" y="2639500"/>
                <a:ext cx="93742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37497" h="27379" extrusionOk="0">
                    <a:moveTo>
                      <a:pt x="7916" y="11190"/>
                    </a:moveTo>
                    <a:lnTo>
                      <a:pt x="7916" y="11190"/>
                    </a:lnTo>
                    <a:lnTo>
                      <a:pt x="8214" y="9940"/>
                    </a:lnTo>
                    <a:lnTo>
                      <a:pt x="8630" y="8809"/>
                    </a:lnTo>
                    <a:lnTo>
                      <a:pt x="9166" y="7678"/>
                    </a:lnTo>
                    <a:lnTo>
                      <a:pt x="9821" y="6667"/>
                    </a:lnTo>
                    <a:lnTo>
                      <a:pt x="10535" y="5655"/>
                    </a:lnTo>
                    <a:lnTo>
                      <a:pt x="11368" y="4762"/>
                    </a:lnTo>
                    <a:lnTo>
                      <a:pt x="12261" y="3869"/>
                    </a:lnTo>
                    <a:lnTo>
                      <a:pt x="13273" y="3096"/>
                    </a:lnTo>
                    <a:lnTo>
                      <a:pt x="14285" y="2381"/>
                    </a:lnTo>
                    <a:lnTo>
                      <a:pt x="15415" y="1786"/>
                    </a:lnTo>
                    <a:lnTo>
                      <a:pt x="16546" y="1250"/>
                    </a:lnTo>
                    <a:lnTo>
                      <a:pt x="17796" y="774"/>
                    </a:lnTo>
                    <a:lnTo>
                      <a:pt x="19046" y="417"/>
                    </a:lnTo>
                    <a:lnTo>
                      <a:pt x="20296" y="179"/>
                    </a:lnTo>
                    <a:lnTo>
                      <a:pt x="21605" y="1"/>
                    </a:lnTo>
                    <a:lnTo>
                      <a:pt x="22974" y="1"/>
                    </a:lnTo>
                    <a:lnTo>
                      <a:pt x="22974" y="1"/>
                    </a:lnTo>
                    <a:lnTo>
                      <a:pt x="23927" y="1"/>
                    </a:lnTo>
                    <a:lnTo>
                      <a:pt x="24879" y="60"/>
                    </a:lnTo>
                    <a:lnTo>
                      <a:pt x="25772" y="179"/>
                    </a:lnTo>
                    <a:lnTo>
                      <a:pt x="26664" y="298"/>
                    </a:lnTo>
                    <a:lnTo>
                      <a:pt x="27498" y="477"/>
                    </a:lnTo>
                    <a:lnTo>
                      <a:pt x="28271" y="715"/>
                    </a:lnTo>
                    <a:lnTo>
                      <a:pt x="29045" y="953"/>
                    </a:lnTo>
                    <a:lnTo>
                      <a:pt x="29759" y="1250"/>
                    </a:lnTo>
                    <a:lnTo>
                      <a:pt x="30414" y="1548"/>
                    </a:lnTo>
                    <a:lnTo>
                      <a:pt x="31069" y="1905"/>
                    </a:lnTo>
                    <a:lnTo>
                      <a:pt x="31664" y="2262"/>
                    </a:lnTo>
                    <a:lnTo>
                      <a:pt x="32259" y="2619"/>
                    </a:lnTo>
                    <a:lnTo>
                      <a:pt x="33331" y="3453"/>
                    </a:lnTo>
                    <a:lnTo>
                      <a:pt x="34283" y="4345"/>
                    </a:lnTo>
                    <a:lnTo>
                      <a:pt x="35057" y="5298"/>
                    </a:lnTo>
                    <a:lnTo>
                      <a:pt x="35711" y="6250"/>
                    </a:lnTo>
                    <a:lnTo>
                      <a:pt x="36307" y="7262"/>
                    </a:lnTo>
                    <a:lnTo>
                      <a:pt x="36723" y="8214"/>
                    </a:lnTo>
                    <a:lnTo>
                      <a:pt x="37080" y="9226"/>
                    </a:lnTo>
                    <a:lnTo>
                      <a:pt x="37318" y="10178"/>
                    </a:lnTo>
                    <a:lnTo>
                      <a:pt x="37497" y="11011"/>
                    </a:lnTo>
                    <a:lnTo>
                      <a:pt x="37497" y="11845"/>
                    </a:lnTo>
                    <a:lnTo>
                      <a:pt x="37497" y="11845"/>
                    </a:lnTo>
                    <a:lnTo>
                      <a:pt x="37497" y="12440"/>
                    </a:lnTo>
                    <a:lnTo>
                      <a:pt x="37378" y="12976"/>
                    </a:lnTo>
                    <a:lnTo>
                      <a:pt x="37199" y="13452"/>
                    </a:lnTo>
                    <a:lnTo>
                      <a:pt x="36902" y="13809"/>
                    </a:lnTo>
                    <a:lnTo>
                      <a:pt x="36902" y="13809"/>
                    </a:lnTo>
                    <a:lnTo>
                      <a:pt x="36485" y="14106"/>
                    </a:lnTo>
                    <a:lnTo>
                      <a:pt x="36009" y="14285"/>
                    </a:lnTo>
                    <a:lnTo>
                      <a:pt x="35533" y="14404"/>
                    </a:lnTo>
                    <a:lnTo>
                      <a:pt x="34938" y="14404"/>
                    </a:lnTo>
                    <a:lnTo>
                      <a:pt x="14523" y="14404"/>
                    </a:lnTo>
                    <a:lnTo>
                      <a:pt x="14523" y="14404"/>
                    </a:lnTo>
                    <a:lnTo>
                      <a:pt x="14701" y="15535"/>
                    </a:lnTo>
                    <a:lnTo>
                      <a:pt x="14939" y="16547"/>
                    </a:lnTo>
                    <a:lnTo>
                      <a:pt x="15296" y="17499"/>
                    </a:lnTo>
                    <a:lnTo>
                      <a:pt x="15713" y="18392"/>
                    </a:lnTo>
                    <a:lnTo>
                      <a:pt x="16249" y="19225"/>
                    </a:lnTo>
                    <a:lnTo>
                      <a:pt x="16844" y="19939"/>
                    </a:lnTo>
                    <a:lnTo>
                      <a:pt x="17439" y="20653"/>
                    </a:lnTo>
                    <a:lnTo>
                      <a:pt x="18153" y="21249"/>
                    </a:lnTo>
                    <a:lnTo>
                      <a:pt x="18153" y="21249"/>
                    </a:lnTo>
                    <a:lnTo>
                      <a:pt x="18987" y="21844"/>
                    </a:lnTo>
                    <a:lnTo>
                      <a:pt x="19820" y="22320"/>
                    </a:lnTo>
                    <a:lnTo>
                      <a:pt x="20713" y="22737"/>
                    </a:lnTo>
                    <a:lnTo>
                      <a:pt x="21724" y="23094"/>
                    </a:lnTo>
                    <a:lnTo>
                      <a:pt x="22677" y="23391"/>
                    </a:lnTo>
                    <a:lnTo>
                      <a:pt x="23748" y="23570"/>
                    </a:lnTo>
                    <a:lnTo>
                      <a:pt x="24819" y="23689"/>
                    </a:lnTo>
                    <a:lnTo>
                      <a:pt x="25891" y="23748"/>
                    </a:lnTo>
                    <a:lnTo>
                      <a:pt x="25891" y="23748"/>
                    </a:lnTo>
                    <a:lnTo>
                      <a:pt x="27260" y="23689"/>
                    </a:lnTo>
                    <a:lnTo>
                      <a:pt x="28510" y="23570"/>
                    </a:lnTo>
                    <a:lnTo>
                      <a:pt x="29819" y="23391"/>
                    </a:lnTo>
                    <a:lnTo>
                      <a:pt x="31069" y="23153"/>
                    </a:lnTo>
                    <a:lnTo>
                      <a:pt x="32259" y="22856"/>
                    </a:lnTo>
                    <a:lnTo>
                      <a:pt x="33509" y="22498"/>
                    </a:lnTo>
                    <a:lnTo>
                      <a:pt x="34699" y="22082"/>
                    </a:lnTo>
                    <a:lnTo>
                      <a:pt x="35890" y="21606"/>
                    </a:lnTo>
                    <a:lnTo>
                      <a:pt x="36247" y="21427"/>
                    </a:lnTo>
                    <a:lnTo>
                      <a:pt x="37437" y="24403"/>
                    </a:lnTo>
                    <a:lnTo>
                      <a:pt x="37140" y="24522"/>
                    </a:lnTo>
                    <a:lnTo>
                      <a:pt x="37140" y="24522"/>
                    </a:lnTo>
                    <a:lnTo>
                      <a:pt x="35354" y="25236"/>
                    </a:lnTo>
                    <a:lnTo>
                      <a:pt x="33628" y="25832"/>
                    </a:lnTo>
                    <a:lnTo>
                      <a:pt x="31962" y="26367"/>
                    </a:lnTo>
                    <a:lnTo>
                      <a:pt x="30295" y="26724"/>
                    </a:lnTo>
                    <a:lnTo>
                      <a:pt x="28569" y="27022"/>
                    </a:lnTo>
                    <a:lnTo>
                      <a:pt x="26843" y="27200"/>
                    </a:lnTo>
                    <a:lnTo>
                      <a:pt x="25117" y="27319"/>
                    </a:lnTo>
                    <a:lnTo>
                      <a:pt x="23331" y="27379"/>
                    </a:lnTo>
                    <a:lnTo>
                      <a:pt x="23331" y="27379"/>
                    </a:lnTo>
                    <a:lnTo>
                      <a:pt x="21784" y="27319"/>
                    </a:lnTo>
                    <a:lnTo>
                      <a:pt x="20296" y="27141"/>
                    </a:lnTo>
                    <a:lnTo>
                      <a:pt x="18808" y="26843"/>
                    </a:lnTo>
                    <a:lnTo>
                      <a:pt x="17439" y="26486"/>
                    </a:lnTo>
                    <a:lnTo>
                      <a:pt x="16070" y="26010"/>
                    </a:lnTo>
                    <a:lnTo>
                      <a:pt x="14761" y="25415"/>
                    </a:lnTo>
                    <a:lnTo>
                      <a:pt x="13570" y="24701"/>
                    </a:lnTo>
                    <a:lnTo>
                      <a:pt x="12975" y="24284"/>
                    </a:lnTo>
                    <a:lnTo>
                      <a:pt x="12439" y="23867"/>
                    </a:lnTo>
                    <a:lnTo>
                      <a:pt x="12439" y="23867"/>
                    </a:lnTo>
                    <a:lnTo>
                      <a:pt x="11487" y="22975"/>
                    </a:lnTo>
                    <a:lnTo>
                      <a:pt x="10594" y="22022"/>
                    </a:lnTo>
                    <a:lnTo>
                      <a:pt x="9821" y="21011"/>
                    </a:lnTo>
                    <a:lnTo>
                      <a:pt x="9166" y="19880"/>
                    </a:lnTo>
                    <a:lnTo>
                      <a:pt x="8868" y="19285"/>
                    </a:lnTo>
                    <a:lnTo>
                      <a:pt x="8630" y="18630"/>
                    </a:lnTo>
                    <a:lnTo>
                      <a:pt x="8392" y="17975"/>
                    </a:lnTo>
                    <a:lnTo>
                      <a:pt x="8214" y="17320"/>
                    </a:lnTo>
                    <a:lnTo>
                      <a:pt x="8035" y="16606"/>
                    </a:lnTo>
                    <a:lnTo>
                      <a:pt x="7916" y="15892"/>
                    </a:lnTo>
                    <a:lnTo>
                      <a:pt x="7797" y="15178"/>
                    </a:lnTo>
                    <a:lnTo>
                      <a:pt x="7737" y="14404"/>
                    </a:lnTo>
                    <a:lnTo>
                      <a:pt x="0" y="14404"/>
                    </a:lnTo>
                    <a:lnTo>
                      <a:pt x="1726" y="11190"/>
                    </a:lnTo>
                    <a:lnTo>
                      <a:pt x="7916" y="11190"/>
                    </a:lnTo>
                    <a:close/>
                    <a:moveTo>
                      <a:pt x="14523" y="11190"/>
                    </a:moveTo>
                    <a:lnTo>
                      <a:pt x="27736" y="11190"/>
                    </a:lnTo>
                    <a:lnTo>
                      <a:pt x="27736" y="11190"/>
                    </a:lnTo>
                    <a:lnTo>
                      <a:pt x="28629" y="11130"/>
                    </a:lnTo>
                    <a:lnTo>
                      <a:pt x="29343" y="11011"/>
                    </a:lnTo>
                    <a:lnTo>
                      <a:pt x="29878" y="10892"/>
                    </a:lnTo>
                    <a:lnTo>
                      <a:pt x="30295" y="10714"/>
                    </a:lnTo>
                    <a:lnTo>
                      <a:pt x="30295" y="10714"/>
                    </a:lnTo>
                    <a:lnTo>
                      <a:pt x="30593" y="10476"/>
                    </a:lnTo>
                    <a:lnTo>
                      <a:pt x="30771" y="10178"/>
                    </a:lnTo>
                    <a:lnTo>
                      <a:pt x="30890" y="9881"/>
                    </a:lnTo>
                    <a:lnTo>
                      <a:pt x="30950" y="9524"/>
                    </a:lnTo>
                    <a:lnTo>
                      <a:pt x="30950" y="9524"/>
                    </a:lnTo>
                    <a:lnTo>
                      <a:pt x="30890" y="8988"/>
                    </a:lnTo>
                    <a:lnTo>
                      <a:pt x="30771" y="8452"/>
                    </a:lnTo>
                    <a:lnTo>
                      <a:pt x="30593" y="7857"/>
                    </a:lnTo>
                    <a:lnTo>
                      <a:pt x="30355" y="7321"/>
                    </a:lnTo>
                    <a:lnTo>
                      <a:pt x="30057" y="6786"/>
                    </a:lnTo>
                    <a:lnTo>
                      <a:pt x="29700" y="6310"/>
                    </a:lnTo>
                    <a:lnTo>
                      <a:pt x="29283" y="5833"/>
                    </a:lnTo>
                    <a:lnTo>
                      <a:pt x="28807" y="5357"/>
                    </a:lnTo>
                    <a:lnTo>
                      <a:pt x="28271" y="4881"/>
                    </a:lnTo>
                    <a:lnTo>
                      <a:pt x="27676" y="4524"/>
                    </a:lnTo>
                    <a:lnTo>
                      <a:pt x="27022" y="4167"/>
                    </a:lnTo>
                    <a:lnTo>
                      <a:pt x="26307" y="3869"/>
                    </a:lnTo>
                    <a:lnTo>
                      <a:pt x="25534" y="3631"/>
                    </a:lnTo>
                    <a:lnTo>
                      <a:pt x="24760" y="3453"/>
                    </a:lnTo>
                    <a:lnTo>
                      <a:pt x="23867" y="3334"/>
                    </a:lnTo>
                    <a:lnTo>
                      <a:pt x="22974" y="3274"/>
                    </a:lnTo>
                    <a:lnTo>
                      <a:pt x="22974" y="3274"/>
                    </a:lnTo>
                    <a:lnTo>
                      <a:pt x="22022" y="3334"/>
                    </a:lnTo>
                    <a:lnTo>
                      <a:pt x="21129" y="3453"/>
                    </a:lnTo>
                    <a:lnTo>
                      <a:pt x="20296" y="3691"/>
                    </a:lnTo>
                    <a:lnTo>
                      <a:pt x="19463" y="3988"/>
                    </a:lnTo>
                    <a:lnTo>
                      <a:pt x="18748" y="4345"/>
                    </a:lnTo>
                    <a:lnTo>
                      <a:pt x="18094" y="4762"/>
                    </a:lnTo>
                    <a:lnTo>
                      <a:pt x="17439" y="5298"/>
                    </a:lnTo>
                    <a:lnTo>
                      <a:pt x="16903" y="5833"/>
                    </a:lnTo>
                    <a:lnTo>
                      <a:pt x="16903" y="5833"/>
                    </a:lnTo>
                    <a:lnTo>
                      <a:pt x="16427" y="6369"/>
                    </a:lnTo>
                    <a:lnTo>
                      <a:pt x="16011" y="6964"/>
                    </a:lnTo>
                    <a:lnTo>
                      <a:pt x="15653" y="7619"/>
                    </a:lnTo>
                    <a:lnTo>
                      <a:pt x="15356" y="8274"/>
                    </a:lnTo>
                    <a:lnTo>
                      <a:pt x="15058" y="8988"/>
                    </a:lnTo>
                    <a:lnTo>
                      <a:pt x="14820" y="9702"/>
                    </a:lnTo>
                    <a:lnTo>
                      <a:pt x="14642" y="10416"/>
                    </a:lnTo>
                    <a:lnTo>
                      <a:pt x="14523" y="11190"/>
                    </a:lnTo>
                    <a:lnTo>
                      <a:pt x="14523" y="1119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2"/>
              <p:cNvSpPr/>
              <p:nvPr/>
            </p:nvSpPr>
            <p:spPr>
              <a:xfrm>
                <a:off x="3234875" y="2639500"/>
                <a:ext cx="74402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29761" h="27379" extrusionOk="0">
                    <a:moveTo>
                      <a:pt x="15238" y="1"/>
                    </a:moveTo>
                    <a:lnTo>
                      <a:pt x="15238" y="1"/>
                    </a:lnTo>
                    <a:lnTo>
                      <a:pt x="13750" y="60"/>
                    </a:lnTo>
                    <a:lnTo>
                      <a:pt x="12321" y="239"/>
                    </a:lnTo>
                    <a:lnTo>
                      <a:pt x="10893" y="536"/>
                    </a:lnTo>
                    <a:lnTo>
                      <a:pt x="9524" y="1012"/>
                    </a:lnTo>
                    <a:lnTo>
                      <a:pt x="8215" y="1548"/>
                    </a:lnTo>
                    <a:lnTo>
                      <a:pt x="6965" y="2203"/>
                    </a:lnTo>
                    <a:lnTo>
                      <a:pt x="5774" y="2917"/>
                    </a:lnTo>
                    <a:lnTo>
                      <a:pt x="4643" y="3810"/>
                    </a:lnTo>
                    <a:lnTo>
                      <a:pt x="3632" y="4703"/>
                    </a:lnTo>
                    <a:lnTo>
                      <a:pt x="2739" y="5774"/>
                    </a:lnTo>
                    <a:lnTo>
                      <a:pt x="1965" y="6845"/>
                    </a:lnTo>
                    <a:lnTo>
                      <a:pt x="1608" y="7440"/>
                    </a:lnTo>
                    <a:lnTo>
                      <a:pt x="1251" y="8036"/>
                    </a:lnTo>
                    <a:lnTo>
                      <a:pt x="953" y="8631"/>
                    </a:lnTo>
                    <a:lnTo>
                      <a:pt x="715" y="9285"/>
                    </a:lnTo>
                    <a:lnTo>
                      <a:pt x="537" y="9940"/>
                    </a:lnTo>
                    <a:lnTo>
                      <a:pt x="358" y="10595"/>
                    </a:lnTo>
                    <a:lnTo>
                      <a:pt x="180" y="11250"/>
                    </a:lnTo>
                    <a:lnTo>
                      <a:pt x="60" y="11964"/>
                    </a:lnTo>
                    <a:lnTo>
                      <a:pt x="1" y="12678"/>
                    </a:lnTo>
                    <a:lnTo>
                      <a:pt x="1" y="13392"/>
                    </a:lnTo>
                    <a:lnTo>
                      <a:pt x="1" y="13392"/>
                    </a:lnTo>
                    <a:lnTo>
                      <a:pt x="1" y="14225"/>
                    </a:lnTo>
                    <a:lnTo>
                      <a:pt x="60" y="15059"/>
                    </a:lnTo>
                    <a:lnTo>
                      <a:pt x="180" y="15892"/>
                    </a:lnTo>
                    <a:lnTo>
                      <a:pt x="358" y="16666"/>
                    </a:lnTo>
                    <a:lnTo>
                      <a:pt x="537" y="17380"/>
                    </a:lnTo>
                    <a:lnTo>
                      <a:pt x="715" y="18154"/>
                    </a:lnTo>
                    <a:lnTo>
                      <a:pt x="1013" y="18808"/>
                    </a:lnTo>
                    <a:lnTo>
                      <a:pt x="1251" y="19523"/>
                    </a:lnTo>
                    <a:lnTo>
                      <a:pt x="1608" y="20118"/>
                    </a:lnTo>
                    <a:lnTo>
                      <a:pt x="1965" y="20772"/>
                    </a:lnTo>
                    <a:lnTo>
                      <a:pt x="2322" y="21368"/>
                    </a:lnTo>
                    <a:lnTo>
                      <a:pt x="2739" y="21903"/>
                    </a:lnTo>
                    <a:lnTo>
                      <a:pt x="3215" y="22439"/>
                    </a:lnTo>
                    <a:lnTo>
                      <a:pt x="3691" y="22975"/>
                    </a:lnTo>
                    <a:lnTo>
                      <a:pt x="4167" y="23451"/>
                    </a:lnTo>
                    <a:lnTo>
                      <a:pt x="4703" y="23867"/>
                    </a:lnTo>
                    <a:lnTo>
                      <a:pt x="4703" y="23867"/>
                    </a:lnTo>
                    <a:lnTo>
                      <a:pt x="5239" y="24284"/>
                    </a:lnTo>
                    <a:lnTo>
                      <a:pt x="5834" y="24701"/>
                    </a:lnTo>
                    <a:lnTo>
                      <a:pt x="7084" y="25415"/>
                    </a:lnTo>
                    <a:lnTo>
                      <a:pt x="8334" y="26010"/>
                    </a:lnTo>
                    <a:lnTo>
                      <a:pt x="9703" y="26486"/>
                    </a:lnTo>
                    <a:lnTo>
                      <a:pt x="11131" y="26903"/>
                    </a:lnTo>
                    <a:lnTo>
                      <a:pt x="12559" y="27141"/>
                    </a:lnTo>
                    <a:lnTo>
                      <a:pt x="14107" y="27319"/>
                    </a:lnTo>
                    <a:lnTo>
                      <a:pt x="15595" y="27379"/>
                    </a:lnTo>
                    <a:lnTo>
                      <a:pt x="15595" y="27379"/>
                    </a:lnTo>
                    <a:lnTo>
                      <a:pt x="17380" y="27319"/>
                    </a:lnTo>
                    <a:lnTo>
                      <a:pt x="19166" y="27260"/>
                    </a:lnTo>
                    <a:lnTo>
                      <a:pt x="20833" y="27022"/>
                    </a:lnTo>
                    <a:lnTo>
                      <a:pt x="22559" y="26724"/>
                    </a:lnTo>
                    <a:lnTo>
                      <a:pt x="24225" y="26367"/>
                    </a:lnTo>
                    <a:lnTo>
                      <a:pt x="25951" y="25891"/>
                    </a:lnTo>
                    <a:lnTo>
                      <a:pt x="27677" y="25296"/>
                    </a:lnTo>
                    <a:lnTo>
                      <a:pt x="29403" y="24522"/>
                    </a:lnTo>
                    <a:lnTo>
                      <a:pt x="29760" y="24403"/>
                    </a:lnTo>
                    <a:lnTo>
                      <a:pt x="28511" y="21487"/>
                    </a:lnTo>
                    <a:lnTo>
                      <a:pt x="28213" y="21606"/>
                    </a:lnTo>
                    <a:lnTo>
                      <a:pt x="28213" y="21606"/>
                    </a:lnTo>
                    <a:lnTo>
                      <a:pt x="26963" y="22082"/>
                    </a:lnTo>
                    <a:lnTo>
                      <a:pt x="25773" y="22498"/>
                    </a:lnTo>
                    <a:lnTo>
                      <a:pt x="24582" y="22856"/>
                    </a:lnTo>
                    <a:lnTo>
                      <a:pt x="23332" y="23213"/>
                    </a:lnTo>
                    <a:lnTo>
                      <a:pt x="22082" y="23451"/>
                    </a:lnTo>
                    <a:lnTo>
                      <a:pt x="20833" y="23629"/>
                    </a:lnTo>
                    <a:lnTo>
                      <a:pt x="19523" y="23748"/>
                    </a:lnTo>
                    <a:lnTo>
                      <a:pt x="18214" y="23748"/>
                    </a:lnTo>
                    <a:lnTo>
                      <a:pt x="18214" y="23748"/>
                    </a:lnTo>
                    <a:lnTo>
                      <a:pt x="17083" y="23748"/>
                    </a:lnTo>
                    <a:lnTo>
                      <a:pt x="16012" y="23629"/>
                    </a:lnTo>
                    <a:lnTo>
                      <a:pt x="15000" y="23391"/>
                    </a:lnTo>
                    <a:lnTo>
                      <a:pt x="13988" y="23153"/>
                    </a:lnTo>
                    <a:lnTo>
                      <a:pt x="13036" y="22796"/>
                    </a:lnTo>
                    <a:lnTo>
                      <a:pt x="12143" y="22379"/>
                    </a:lnTo>
                    <a:lnTo>
                      <a:pt x="11250" y="21844"/>
                    </a:lnTo>
                    <a:lnTo>
                      <a:pt x="10476" y="21308"/>
                    </a:lnTo>
                    <a:lnTo>
                      <a:pt x="10476" y="21308"/>
                    </a:lnTo>
                    <a:lnTo>
                      <a:pt x="9762" y="20653"/>
                    </a:lnTo>
                    <a:lnTo>
                      <a:pt x="9107" y="19999"/>
                    </a:lnTo>
                    <a:lnTo>
                      <a:pt x="8512" y="19225"/>
                    </a:lnTo>
                    <a:lnTo>
                      <a:pt x="8036" y="18392"/>
                    </a:lnTo>
                    <a:lnTo>
                      <a:pt x="7560" y="17499"/>
                    </a:lnTo>
                    <a:lnTo>
                      <a:pt x="7203" y="16547"/>
                    </a:lnTo>
                    <a:lnTo>
                      <a:pt x="6965" y="15535"/>
                    </a:lnTo>
                    <a:lnTo>
                      <a:pt x="6786" y="14464"/>
                    </a:lnTo>
                    <a:lnTo>
                      <a:pt x="27201" y="14464"/>
                    </a:lnTo>
                    <a:lnTo>
                      <a:pt x="27201" y="14464"/>
                    </a:lnTo>
                    <a:lnTo>
                      <a:pt x="27796" y="14404"/>
                    </a:lnTo>
                    <a:lnTo>
                      <a:pt x="28272" y="14344"/>
                    </a:lnTo>
                    <a:lnTo>
                      <a:pt x="28749" y="14166"/>
                    </a:lnTo>
                    <a:lnTo>
                      <a:pt x="29165" y="13868"/>
                    </a:lnTo>
                    <a:lnTo>
                      <a:pt x="29165" y="13868"/>
                    </a:lnTo>
                    <a:lnTo>
                      <a:pt x="29463" y="13452"/>
                    </a:lnTo>
                    <a:lnTo>
                      <a:pt x="29641" y="13035"/>
                    </a:lnTo>
                    <a:lnTo>
                      <a:pt x="29760" y="12499"/>
                    </a:lnTo>
                    <a:lnTo>
                      <a:pt x="29760" y="11904"/>
                    </a:lnTo>
                    <a:lnTo>
                      <a:pt x="29760" y="11904"/>
                    </a:lnTo>
                    <a:lnTo>
                      <a:pt x="29760" y="11071"/>
                    </a:lnTo>
                    <a:lnTo>
                      <a:pt x="29582" y="10178"/>
                    </a:lnTo>
                    <a:lnTo>
                      <a:pt x="29344" y="9226"/>
                    </a:lnTo>
                    <a:lnTo>
                      <a:pt x="29046" y="8274"/>
                    </a:lnTo>
                    <a:lnTo>
                      <a:pt x="28570" y="7262"/>
                    </a:lnTo>
                    <a:lnTo>
                      <a:pt x="28034" y="6250"/>
                    </a:lnTo>
                    <a:lnTo>
                      <a:pt x="27320" y="5298"/>
                    </a:lnTo>
                    <a:lnTo>
                      <a:pt x="26546" y="4345"/>
                    </a:lnTo>
                    <a:lnTo>
                      <a:pt x="25594" y="3453"/>
                    </a:lnTo>
                    <a:lnTo>
                      <a:pt x="24523" y="2619"/>
                    </a:lnTo>
                    <a:lnTo>
                      <a:pt x="23987" y="2262"/>
                    </a:lnTo>
                    <a:lnTo>
                      <a:pt x="23332" y="1905"/>
                    </a:lnTo>
                    <a:lnTo>
                      <a:pt x="22678" y="1548"/>
                    </a:lnTo>
                    <a:lnTo>
                      <a:pt x="22023" y="1250"/>
                    </a:lnTo>
                    <a:lnTo>
                      <a:pt x="21309" y="953"/>
                    </a:lnTo>
                    <a:lnTo>
                      <a:pt x="20535" y="715"/>
                    </a:lnTo>
                    <a:lnTo>
                      <a:pt x="19761" y="477"/>
                    </a:lnTo>
                    <a:lnTo>
                      <a:pt x="18928" y="298"/>
                    </a:lnTo>
                    <a:lnTo>
                      <a:pt x="18035" y="179"/>
                    </a:lnTo>
                    <a:lnTo>
                      <a:pt x="17142" y="60"/>
                    </a:lnTo>
                    <a:lnTo>
                      <a:pt x="16190" y="1"/>
                    </a:lnTo>
                    <a:lnTo>
                      <a:pt x="15238" y="1"/>
                    </a:lnTo>
                    <a:lnTo>
                      <a:pt x="15238" y="1"/>
                    </a:lnTo>
                    <a:close/>
                    <a:moveTo>
                      <a:pt x="19999" y="11190"/>
                    </a:moveTo>
                    <a:lnTo>
                      <a:pt x="6786" y="11190"/>
                    </a:lnTo>
                    <a:lnTo>
                      <a:pt x="6786" y="11190"/>
                    </a:lnTo>
                    <a:lnTo>
                      <a:pt x="6965" y="10416"/>
                    </a:lnTo>
                    <a:lnTo>
                      <a:pt x="7143" y="9702"/>
                    </a:lnTo>
                    <a:lnTo>
                      <a:pt x="7322" y="8988"/>
                    </a:lnTo>
                    <a:lnTo>
                      <a:pt x="7619" y="8274"/>
                    </a:lnTo>
                    <a:lnTo>
                      <a:pt x="7917" y="7619"/>
                    </a:lnTo>
                    <a:lnTo>
                      <a:pt x="8334" y="6964"/>
                    </a:lnTo>
                    <a:lnTo>
                      <a:pt x="8750" y="6369"/>
                    </a:lnTo>
                    <a:lnTo>
                      <a:pt x="9226" y="5833"/>
                    </a:lnTo>
                    <a:lnTo>
                      <a:pt x="9226" y="5833"/>
                    </a:lnTo>
                    <a:lnTo>
                      <a:pt x="9762" y="5298"/>
                    </a:lnTo>
                    <a:lnTo>
                      <a:pt x="10357" y="4822"/>
                    </a:lnTo>
                    <a:lnTo>
                      <a:pt x="11071" y="4345"/>
                    </a:lnTo>
                    <a:lnTo>
                      <a:pt x="11786" y="3988"/>
                    </a:lnTo>
                    <a:lnTo>
                      <a:pt x="12559" y="3691"/>
                    </a:lnTo>
                    <a:lnTo>
                      <a:pt x="13393" y="3453"/>
                    </a:lnTo>
                    <a:lnTo>
                      <a:pt x="14345" y="3334"/>
                    </a:lnTo>
                    <a:lnTo>
                      <a:pt x="15297" y="3274"/>
                    </a:lnTo>
                    <a:lnTo>
                      <a:pt x="15297" y="3274"/>
                    </a:lnTo>
                    <a:lnTo>
                      <a:pt x="16190" y="3334"/>
                    </a:lnTo>
                    <a:lnTo>
                      <a:pt x="17023" y="3453"/>
                    </a:lnTo>
                    <a:lnTo>
                      <a:pt x="17857" y="3631"/>
                    </a:lnTo>
                    <a:lnTo>
                      <a:pt x="18630" y="3869"/>
                    </a:lnTo>
                    <a:lnTo>
                      <a:pt x="19285" y="4167"/>
                    </a:lnTo>
                    <a:lnTo>
                      <a:pt x="19940" y="4524"/>
                    </a:lnTo>
                    <a:lnTo>
                      <a:pt x="20594" y="4881"/>
                    </a:lnTo>
                    <a:lnTo>
                      <a:pt x="21130" y="5357"/>
                    </a:lnTo>
                    <a:lnTo>
                      <a:pt x="21606" y="5833"/>
                    </a:lnTo>
                    <a:lnTo>
                      <a:pt x="22023" y="6310"/>
                    </a:lnTo>
                    <a:lnTo>
                      <a:pt x="22380" y="6786"/>
                    </a:lnTo>
                    <a:lnTo>
                      <a:pt x="22678" y="7321"/>
                    </a:lnTo>
                    <a:lnTo>
                      <a:pt x="22916" y="7857"/>
                    </a:lnTo>
                    <a:lnTo>
                      <a:pt x="23094" y="8452"/>
                    </a:lnTo>
                    <a:lnTo>
                      <a:pt x="23213" y="8988"/>
                    </a:lnTo>
                    <a:lnTo>
                      <a:pt x="23213" y="9524"/>
                    </a:lnTo>
                    <a:lnTo>
                      <a:pt x="23213" y="9524"/>
                    </a:lnTo>
                    <a:lnTo>
                      <a:pt x="23213" y="9881"/>
                    </a:lnTo>
                    <a:lnTo>
                      <a:pt x="23094" y="10178"/>
                    </a:lnTo>
                    <a:lnTo>
                      <a:pt x="22916" y="10476"/>
                    </a:lnTo>
                    <a:lnTo>
                      <a:pt x="22618" y="10714"/>
                    </a:lnTo>
                    <a:lnTo>
                      <a:pt x="22618" y="10714"/>
                    </a:lnTo>
                    <a:lnTo>
                      <a:pt x="22202" y="10892"/>
                    </a:lnTo>
                    <a:lnTo>
                      <a:pt x="21606" y="11071"/>
                    </a:lnTo>
                    <a:lnTo>
                      <a:pt x="20892" y="11130"/>
                    </a:lnTo>
                    <a:lnTo>
                      <a:pt x="19999" y="11190"/>
                    </a:lnTo>
                    <a:lnTo>
                      <a:pt x="19999" y="1119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12"/>
              <p:cNvSpPr/>
              <p:nvPr/>
            </p:nvSpPr>
            <p:spPr>
              <a:xfrm>
                <a:off x="4135100" y="2639500"/>
                <a:ext cx="726175" cy="684475"/>
              </a:xfrm>
              <a:custGeom>
                <a:avLst/>
                <a:gdLst/>
                <a:ahLst/>
                <a:cxnLst/>
                <a:rect l="l" t="t" r="r" b="b"/>
                <a:pathLst>
                  <a:path w="29047" h="27379" extrusionOk="0">
                    <a:moveTo>
                      <a:pt x="28272" y="3869"/>
                    </a:moveTo>
                    <a:lnTo>
                      <a:pt x="28272" y="3869"/>
                    </a:lnTo>
                    <a:lnTo>
                      <a:pt x="27856" y="3215"/>
                    </a:lnTo>
                    <a:lnTo>
                      <a:pt x="27261" y="2619"/>
                    </a:lnTo>
                    <a:lnTo>
                      <a:pt x="26606" y="2084"/>
                    </a:lnTo>
                    <a:lnTo>
                      <a:pt x="25892" y="1667"/>
                    </a:lnTo>
                    <a:lnTo>
                      <a:pt x="25892" y="1667"/>
                    </a:lnTo>
                    <a:lnTo>
                      <a:pt x="25058" y="1250"/>
                    </a:lnTo>
                    <a:lnTo>
                      <a:pt x="24106" y="893"/>
                    </a:lnTo>
                    <a:lnTo>
                      <a:pt x="23035" y="596"/>
                    </a:lnTo>
                    <a:lnTo>
                      <a:pt x="21844" y="358"/>
                    </a:lnTo>
                    <a:lnTo>
                      <a:pt x="20535" y="179"/>
                    </a:lnTo>
                    <a:lnTo>
                      <a:pt x="19106" y="60"/>
                    </a:lnTo>
                    <a:lnTo>
                      <a:pt x="17559" y="1"/>
                    </a:lnTo>
                    <a:lnTo>
                      <a:pt x="15892" y="1"/>
                    </a:lnTo>
                    <a:lnTo>
                      <a:pt x="15892" y="1"/>
                    </a:lnTo>
                    <a:lnTo>
                      <a:pt x="14285" y="1"/>
                    </a:lnTo>
                    <a:lnTo>
                      <a:pt x="12619" y="60"/>
                    </a:lnTo>
                    <a:lnTo>
                      <a:pt x="10952" y="179"/>
                    </a:lnTo>
                    <a:lnTo>
                      <a:pt x="9226" y="358"/>
                    </a:lnTo>
                    <a:lnTo>
                      <a:pt x="7500" y="596"/>
                    </a:lnTo>
                    <a:lnTo>
                      <a:pt x="5774" y="834"/>
                    </a:lnTo>
                    <a:lnTo>
                      <a:pt x="4048" y="1191"/>
                    </a:lnTo>
                    <a:lnTo>
                      <a:pt x="2322" y="1489"/>
                    </a:lnTo>
                    <a:lnTo>
                      <a:pt x="1905" y="1608"/>
                    </a:lnTo>
                    <a:lnTo>
                      <a:pt x="3036" y="4524"/>
                    </a:lnTo>
                    <a:lnTo>
                      <a:pt x="3334" y="4464"/>
                    </a:lnTo>
                    <a:lnTo>
                      <a:pt x="3334" y="4464"/>
                    </a:lnTo>
                    <a:lnTo>
                      <a:pt x="6369" y="4107"/>
                    </a:lnTo>
                    <a:lnTo>
                      <a:pt x="9286" y="3929"/>
                    </a:lnTo>
                    <a:lnTo>
                      <a:pt x="12083" y="3750"/>
                    </a:lnTo>
                    <a:lnTo>
                      <a:pt x="14762" y="3750"/>
                    </a:lnTo>
                    <a:lnTo>
                      <a:pt x="14762" y="3750"/>
                    </a:lnTo>
                    <a:lnTo>
                      <a:pt x="16726" y="3810"/>
                    </a:lnTo>
                    <a:lnTo>
                      <a:pt x="17559" y="3869"/>
                    </a:lnTo>
                    <a:lnTo>
                      <a:pt x="18273" y="3988"/>
                    </a:lnTo>
                    <a:lnTo>
                      <a:pt x="18987" y="4107"/>
                    </a:lnTo>
                    <a:lnTo>
                      <a:pt x="19583" y="4286"/>
                    </a:lnTo>
                    <a:lnTo>
                      <a:pt x="20118" y="4464"/>
                    </a:lnTo>
                    <a:lnTo>
                      <a:pt x="20594" y="4643"/>
                    </a:lnTo>
                    <a:lnTo>
                      <a:pt x="20594" y="4643"/>
                    </a:lnTo>
                    <a:lnTo>
                      <a:pt x="21011" y="4941"/>
                    </a:lnTo>
                    <a:lnTo>
                      <a:pt x="21368" y="5179"/>
                    </a:lnTo>
                    <a:lnTo>
                      <a:pt x="21606" y="5476"/>
                    </a:lnTo>
                    <a:lnTo>
                      <a:pt x="21844" y="5774"/>
                    </a:lnTo>
                    <a:lnTo>
                      <a:pt x="21844" y="5774"/>
                    </a:lnTo>
                    <a:lnTo>
                      <a:pt x="21963" y="6131"/>
                    </a:lnTo>
                    <a:lnTo>
                      <a:pt x="22082" y="6548"/>
                    </a:lnTo>
                    <a:lnTo>
                      <a:pt x="22201" y="6964"/>
                    </a:lnTo>
                    <a:lnTo>
                      <a:pt x="22201" y="7440"/>
                    </a:lnTo>
                    <a:lnTo>
                      <a:pt x="22201" y="9345"/>
                    </a:lnTo>
                    <a:lnTo>
                      <a:pt x="22201" y="9345"/>
                    </a:lnTo>
                    <a:lnTo>
                      <a:pt x="17380" y="9643"/>
                    </a:lnTo>
                    <a:lnTo>
                      <a:pt x="10357" y="10059"/>
                    </a:lnTo>
                    <a:lnTo>
                      <a:pt x="10357" y="10059"/>
                    </a:lnTo>
                    <a:lnTo>
                      <a:pt x="9167" y="10238"/>
                    </a:lnTo>
                    <a:lnTo>
                      <a:pt x="8095" y="10416"/>
                    </a:lnTo>
                    <a:lnTo>
                      <a:pt x="7024" y="10714"/>
                    </a:lnTo>
                    <a:lnTo>
                      <a:pt x="6072" y="11011"/>
                    </a:lnTo>
                    <a:lnTo>
                      <a:pt x="5119" y="11369"/>
                    </a:lnTo>
                    <a:lnTo>
                      <a:pt x="4286" y="11845"/>
                    </a:lnTo>
                    <a:lnTo>
                      <a:pt x="3512" y="12321"/>
                    </a:lnTo>
                    <a:lnTo>
                      <a:pt x="2798" y="12857"/>
                    </a:lnTo>
                    <a:lnTo>
                      <a:pt x="2798" y="12857"/>
                    </a:lnTo>
                    <a:lnTo>
                      <a:pt x="2144" y="13452"/>
                    </a:lnTo>
                    <a:lnTo>
                      <a:pt x="1608" y="14106"/>
                    </a:lnTo>
                    <a:lnTo>
                      <a:pt x="1132" y="14821"/>
                    </a:lnTo>
                    <a:lnTo>
                      <a:pt x="715" y="15535"/>
                    </a:lnTo>
                    <a:lnTo>
                      <a:pt x="418" y="16309"/>
                    </a:lnTo>
                    <a:lnTo>
                      <a:pt x="179" y="17142"/>
                    </a:lnTo>
                    <a:lnTo>
                      <a:pt x="60" y="18035"/>
                    </a:lnTo>
                    <a:lnTo>
                      <a:pt x="1" y="18927"/>
                    </a:lnTo>
                    <a:lnTo>
                      <a:pt x="1" y="18927"/>
                    </a:lnTo>
                    <a:lnTo>
                      <a:pt x="60" y="19939"/>
                    </a:lnTo>
                    <a:lnTo>
                      <a:pt x="239" y="20892"/>
                    </a:lnTo>
                    <a:lnTo>
                      <a:pt x="477" y="21784"/>
                    </a:lnTo>
                    <a:lnTo>
                      <a:pt x="834" y="22618"/>
                    </a:lnTo>
                    <a:lnTo>
                      <a:pt x="1310" y="23391"/>
                    </a:lnTo>
                    <a:lnTo>
                      <a:pt x="1846" y="24046"/>
                    </a:lnTo>
                    <a:lnTo>
                      <a:pt x="2501" y="24701"/>
                    </a:lnTo>
                    <a:lnTo>
                      <a:pt x="3274" y="25296"/>
                    </a:lnTo>
                    <a:lnTo>
                      <a:pt x="3274" y="25296"/>
                    </a:lnTo>
                    <a:lnTo>
                      <a:pt x="4048" y="25772"/>
                    </a:lnTo>
                    <a:lnTo>
                      <a:pt x="4941" y="26189"/>
                    </a:lnTo>
                    <a:lnTo>
                      <a:pt x="5893" y="26546"/>
                    </a:lnTo>
                    <a:lnTo>
                      <a:pt x="6905" y="26843"/>
                    </a:lnTo>
                    <a:lnTo>
                      <a:pt x="8036" y="27081"/>
                    </a:lnTo>
                    <a:lnTo>
                      <a:pt x="9226" y="27200"/>
                    </a:lnTo>
                    <a:lnTo>
                      <a:pt x="10417" y="27319"/>
                    </a:lnTo>
                    <a:lnTo>
                      <a:pt x="11726" y="27379"/>
                    </a:lnTo>
                    <a:lnTo>
                      <a:pt x="11726" y="27379"/>
                    </a:lnTo>
                    <a:lnTo>
                      <a:pt x="13036" y="27319"/>
                    </a:lnTo>
                    <a:lnTo>
                      <a:pt x="14404" y="27141"/>
                    </a:lnTo>
                    <a:lnTo>
                      <a:pt x="15833" y="26903"/>
                    </a:lnTo>
                    <a:lnTo>
                      <a:pt x="16547" y="26665"/>
                    </a:lnTo>
                    <a:lnTo>
                      <a:pt x="17261" y="26427"/>
                    </a:lnTo>
                    <a:lnTo>
                      <a:pt x="17976" y="26129"/>
                    </a:lnTo>
                    <a:lnTo>
                      <a:pt x="18690" y="25832"/>
                    </a:lnTo>
                    <a:lnTo>
                      <a:pt x="19404" y="25415"/>
                    </a:lnTo>
                    <a:lnTo>
                      <a:pt x="20059" y="24998"/>
                    </a:lnTo>
                    <a:lnTo>
                      <a:pt x="20773" y="24463"/>
                    </a:lnTo>
                    <a:lnTo>
                      <a:pt x="21428" y="23927"/>
                    </a:lnTo>
                    <a:lnTo>
                      <a:pt x="22082" y="23272"/>
                    </a:lnTo>
                    <a:lnTo>
                      <a:pt x="22737" y="22558"/>
                    </a:lnTo>
                    <a:lnTo>
                      <a:pt x="22737" y="26843"/>
                    </a:lnTo>
                    <a:lnTo>
                      <a:pt x="29046" y="26843"/>
                    </a:lnTo>
                    <a:lnTo>
                      <a:pt x="29046" y="7143"/>
                    </a:lnTo>
                    <a:lnTo>
                      <a:pt x="29046" y="7143"/>
                    </a:lnTo>
                    <a:lnTo>
                      <a:pt x="28987" y="6190"/>
                    </a:lnTo>
                    <a:lnTo>
                      <a:pt x="28868" y="5357"/>
                    </a:lnTo>
                    <a:lnTo>
                      <a:pt x="28629" y="4583"/>
                    </a:lnTo>
                    <a:lnTo>
                      <a:pt x="28272" y="3869"/>
                    </a:lnTo>
                    <a:lnTo>
                      <a:pt x="28272" y="3869"/>
                    </a:lnTo>
                    <a:close/>
                    <a:moveTo>
                      <a:pt x="22201" y="17618"/>
                    </a:moveTo>
                    <a:lnTo>
                      <a:pt x="22201" y="17618"/>
                    </a:lnTo>
                    <a:lnTo>
                      <a:pt x="22201" y="18094"/>
                    </a:lnTo>
                    <a:lnTo>
                      <a:pt x="22082" y="18570"/>
                    </a:lnTo>
                    <a:lnTo>
                      <a:pt x="21904" y="19046"/>
                    </a:lnTo>
                    <a:lnTo>
                      <a:pt x="21606" y="19523"/>
                    </a:lnTo>
                    <a:lnTo>
                      <a:pt x="21309" y="19999"/>
                    </a:lnTo>
                    <a:lnTo>
                      <a:pt x="20892" y="20475"/>
                    </a:lnTo>
                    <a:lnTo>
                      <a:pt x="20416" y="20892"/>
                    </a:lnTo>
                    <a:lnTo>
                      <a:pt x="19880" y="21308"/>
                    </a:lnTo>
                    <a:lnTo>
                      <a:pt x="19880" y="21308"/>
                    </a:lnTo>
                    <a:lnTo>
                      <a:pt x="19285" y="21725"/>
                    </a:lnTo>
                    <a:lnTo>
                      <a:pt x="18690" y="22082"/>
                    </a:lnTo>
                    <a:lnTo>
                      <a:pt x="18035" y="22379"/>
                    </a:lnTo>
                    <a:lnTo>
                      <a:pt x="17321" y="22618"/>
                    </a:lnTo>
                    <a:lnTo>
                      <a:pt x="16607" y="22856"/>
                    </a:lnTo>
                    <a:lnTo>
                      <a:pt x="15773" y="23034"/>
                    </a:lnTo>
                    <a:lnTo>
                      <a:pt x="14881" y="23094"/>
                    </a:lnTo>
                    <a:lnTo>
                      <a:pt x="13928" y="23153"/>
                    </a:lnTo>
                    <a:lnTo>
                      <a:pt x="13928" y="23153"/>
                    </a:lnTo>
                    <a:lnTo>
                      <a:pt x="13155" y="23094"/>
                    </a:lnTo>
                    <a:lnTo>
                      <a:pt x="12381" y="23094"/>
                    </a:lnTo>
                    <a:lnTo>
                      <a:pt x="11726" y="22975"/>
                    </a:lnTo>
                    <a:lnTo>
                      <a:pt x="11071" y="22856"/>
                    </a:lnTo>
                    <a:lnTo>
                      <a:pt x="10476" y="22677"/>
                    </a:lnTo>
                    <a:lnTo>
                      <a:pt x="9941" y="22498"/>
                    </a:lnTo>
                    <a:lnTo>
                      <a:pt x="9405" y="22260"/>
                    </a:lnTo>
                    <a:lnTo>
                      <a:pt x="8988" y="22022"/>
                    </a:lnTo>
                    <a:lnTo>
                      <a:pt x="8988" y="22022"/>
                    </a:lnTo>
                    <a:lnTo>
                      <a:pt x="8572" y="21665"/>
                    </a:lnTo>
                    <a:lnTo>
                      <a:pt x="8155" y="21308"/>
                    </a:lnTo>
                    <a:lnTo>
                      <a:pt x="7857" y="20951"/>
                    </a:lnTo>
                    <a:lnTo>
                      <a:pt x="7619" y="20534"/>
                    </a:lnTo>
                    <a:lnTo>
                      <a:pt x="7441" y="20058"/>
                    </a:lnTo>
                    <a:lnTo>
                      <a:pt x="7262" y="19582"/>
                    </a:lnTo>
                    <a:lnTo>
                      <a:pt x="7203" y="19046"/>
                    </a:lnTo>
                    <a:lnTo>
                      <a:pt x="7143" y="18511"/>
                    </a:lnTo>
                    <a:lnTo>
                      <a:pt x="7143" y="18511"/>
                    </a:lnTo>
                    <a:lnTo>
                      <a:pt x="7203" y="17916"/>
                    </a:lnTo>
                    <a:lnTo>
                      <a:pt x="7262" y="17380"/>
                    </a:lnTo>
                    <a:lnTo>
                      <a:pt x="7381" y="16904"/>
                    </a:lnTo>
                    <a:lnTo>
                      <a:pt x="7560" y="16428"/>
                    </a:lnTo>
                    <a:lnTo>
                      <a:pt x="7738" y="15951"/>
                    </a:lnTo>
                    <a:lnTo>
                      <a:pt x="7976" y="15535"/>
                    </a:lnTo>
                    <a:lnTo>
                      <a:pt x="8274" y="15118"/>
                    </a:lnTo>
                    <a:lnTo>
                      <a:pt x="8572" y="14761"/>
                    </a:lnTo>
                    <a:lnTo>
                      <a:pt x="8572" y="14761"/>
                    </a:lnTo>
                    <a:lnTo>
                      <a:pt x="8929" y="14404"/>
                    </a:lnTo>
                    <a:lnTo>
                      <a:pt x="9345" y="14106"/>
                    </a:lnTo>
                    <a:lnTo>
                      <a:pt x="9762" y="13868"/>
                    </a:lnTo>
                    <a:lnTo>
                      <a:pt x="10238" y="13630"/>
                    </a:lnTo>
                    <a:lnTo>
                      <a:pt x="10774" y="13452"/>
                    </a:lnTo>
                    <a:lnTo>
                      <a:pt x="11309" y="13273"/>
                    </a:lnTo>
                    <a:lnTo>
                      <a:pt x="11905" y="13154"/>
                    </a:lnTo>
                    <a:lnTo>
                      <a:pt x="12559" y="13095"/>
                    </a:lnTo>
                    <a:lnTo>
                      <a:pt x="12559" y="13095"/>
                    </a:lnTo>
                    <a:lnTo>
                      <a:pt x="18273" y="12678"/>
                    </a:lnTo>
                    <a:lnTo>
                      <a:pt x="22201" y="12380"/>
                    </a:lnTo>
                    <a:lnTo>
                      <a:pt x="22201" y="176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44">
          <p15:clr>
            <a:srgbClr val="EA4335"/>
          </p15:clr>
        </p15:guide>
        <p15:guide id="2" pos="5516">
          <p15:clr>
            <a:srgbClr val="EA4335"/>
          </p15:clr>
        </p15:guide>
        <p15:guide id="3" orient="horz" pos="221">
          <p15:clr>
            <a:srgbClr val="EA4335"/>
          </p15:clr>
        </p15:guide>
        <p15:guide id="4" orient="horz" pos="3019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DC331-05B0-74A9-4066-FD21C5B8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755" y="1853899"/>
            <a:ext cx="5490371" cy="1106394"/>
          </a:xfrm>
        </p:spPr>
        <p:txBody>
          <a:bodyPr/>
          <a:lstStyle/>
          <a:p>
            <a:r>
              <a:rPr lang="es-ES" sz="2000" dirty="0"/>
              <a:t>[</a:t>
            </a:r>
            <a:r>
              <a:rPr lang="es-ES" sz="2000" dirty="0" err="1"/>
              <a:t>Company’s</a:t>
            </a:r>
            <a:r>
              <a:rPr lang="es-ES" sz="2000" dirty="0"/>
              <a:t> Logo] | [Short </a:t>
            </a:r>
            <a:r>
              <a:rPr lang="es-ES" sz="2000" dirty="0" err="1"/>
              <a:t>phrase</a:t>
            </a:r>
            <a:r>
              <a:rPr lang="es-ES" sz="2000" dirty="0"/>
              <a:t> / catch </a:t>
            </a:r>
            <a:r>
              <a:rPr lang="es-ES" sz="2000" dirty="0" err="1"/>
              <a:t>phrase</a:t>
            </a:r>
            <a:r>
              <a:rPr lang="es-ES" sz="2000" dirty="0"/>
              <a:t> </a:t>
            </a:r>
            <a:r>
              <a:rPr lang="es-ES" sz="2000" dirty="0" err="1"/>
              <a:t>explaining</a:t>
            </a:r>
            <a:r>
              <a:rPr lang="es-ES" sz="2000" dirty="0"/>
              <a:t> </a:t>
            </a:r>
            <a:r>
              <a:rPr lang="es-ES" sz="2000" dirty="0" err="1"/>
              <a:t>what</a:t>
            </a:r>
            <a:r>
              <a:rPr lang="es-ES" sz="2000" dirty="0"/>
              <a:t> </a:t>
            </a:r>
            <a:r>
              <a:rPr lang="es-ES" sz="2000" dirty="0" err="1"/>
              <a:t>you</a:t>
            </a:r>
            <a:r>
              <a:rPr lang="es-ES" sz="2000" dirty="0"/>
              <a:t> do]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7A1E0C7-28AE-6724-1C22-1577547647F7}"/>
              </a:ext>
            </a:extLst>
          </p:cNvPr>
          <p:cNvSpPr txBox="1"/>
          <p:nvPr/>
        </p:nvSpPr>
        <p:spPr>
          <a:xfrm>
            <a:off x="491412" y="335902"/>
            <a:ext cx="3041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Background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colors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aligned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with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corporates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colors</a:t>
            </a:r>
            <a:endParaRPr lang="es-ES" sz="1200" dirty="0">
              <a:solidFill>
                <a:schemeClr val="bg1"/>
              </a:solidFill>
              <a:latin typeface="Work Sa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02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9B93F49-BB8B-262F-025F-CB743F2472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6CFDB4-2DC5-080D-1FDC-86188566A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00AB9E-4498-8570-46FA-B50EB58E3E8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04400" y="1088962"/>
            <a:ext cx="4410196" cy="2696767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Company </a:t>
            </a:r>
            <a:r>
              <a:rPr lang="es-ES" sz="1100" dirty="0" err="1"/>
              <a:t>background</a:t>
            </a:r>
            <a:r>
              <a:rPr lang="es-ES" sz="1100" dirty="0"/>
              <a:t> and </a:t>
            </a:r>
            <a:r>
              <a:rPr lang="es-ES" sz="1100" dirty="0" err="1"/>
              <a:t>founded</a:t>
            </a:r>
            <a:r>
              <a:rPr lang="es-ES" sz="1100" dirty="0"/>
              <a:t> </a:t>
            </a:r>
            <a:r>
              <a:rPr lang="es-ES" sz="1100" dirty="0" err="1"/>
              <a:t>year</a:t>
            </a:r>
            <a:endParaRPr lang="es-E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2-3 </a:t>
            </a:r>
            <a:r>
              <a:rPr lang="es-ES" sz="1100" dirty="0" err="1"/>
              <a:t>lines</a:t>
            </a:r>
            <a:r>
              <a:rPr lang="es-ES" sz="1100" dirty="0"/>
              <a:t> </a:t>
            </a:r>
            <a:r>
              <a:rPr lang="es-ES" sz="1100" dirty="0" err="1"/>
              <a:t>explaining</a:t>
            </a:r>
            <a:r>
              <a:rPr lang="es-ES" sz="1100" dirty="0"/>
              <a:t> </a:t>
            </a:r>
            <a:r>
              <a:rPr lang="es-ES" sz="1100" dirty="0" err="1"/>
              <a:t>what</a:t>
            </a:r>
            <a:r>
              <a:rPr lang="es-ES" sz="1100" dirty="0"/>
              <a:t> </a:t>
            </a:r>
            <a:r>
              <a:rPr lang="es-ES" sz="1100" dirty="0" err="1"/>
              <a:t>you</a:t>
            </a:r>
            <a:r>
              <a:rPr lang="es-ES" sz="1100" dirty="0"/>
              <a:t> do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Punch line </a:t>
            </a:r>
            <a:r>
              <a:rPr lang="es-ES" sz="1100" dirty="0" err="1"/>
              <a:t>about</a:t>
            </a:r>
            <a:r>
              <a:rPr lang="es-ES" sz="1100" dirty="0"/>
              <a:t> </a:t>
            </a:r>
            <a:r>
              <a:rPr lang="es-ES" sz="1100" dirty="0" err="1"/>
              <a:t>your</a:t>
            </a:r>
            <a:r>
              <a:rPr lang="es-ES" sz="1100" dirty="0"/>
              <a:t> </a:t>
            </a:r>
            <a:r>
              <a:rPr lang="es-ES" sz="1100" dirty="0" err="1"/>
              <a:t>expansion</a:t>
            </a:r>
            <a:r>
              <a:rPr lang="es-ES" sz="1100" dirty="0"/>
              <a:t> </a:t>
            </a:r>
            <a:r>
              <a:rPr lang="es-ES" sz="1100" dirty="0" err="1"/>
              <a:t>milestones</a:t>
            </a:r>
            <a:r>
              <a:rPr lang="es-ES" sz="1100" dirty="0"/>
              <a:t> (</a:t>
            </a:r>
            <a:r>
              <a:rPr lang="es-ES" sz="1100" dirty="0" err="1"/>
              <a:t>e.g</a:t>
            </a:r>
            <a:r>
              <a:rPr lang="es-ES" sz="1100" dirty="0"/>
              <a:t>. </a:t>
            </a:r>
            <a:r>
              <a:rPr lang="es-ES" sz="1100" dirty="0" err="1"/>
              <a:t>organcallu</a:t>
            </a:r>
            <a:r>
              <a:rPr lang="es-ES" sz="1100" dirty="0"/>
              <a:t> </a:t>
            </a:r>
            <a:r>
              <a:rPr lang="es-ES" sz="1100" dirty="0" err="1"/>
              <a:t>expanded</a:t>
            </a:r>
            <a:r>
              <a:rPr lang="es-ES" sz="1100" dirty="0"/>
              <a:t> </a:t>
            </a:r>
            <a:r>
              <a:rPr lang="es-ES" sz="1100" dirty="0" err="1"/>
              <a:t>into</a:t>
            </a:r>
            <a:r>
              <a:rPr lang="es-ES" sz="1100" dirty="0"/>
              <a:t> 7 </a:t>
            </a:r>
            <a:r>
              <a:rPr lang="es-ES" sz="1100" dirty="0" err="1"/>
              <a:t>countries</a:t>
            </a:r>
            <a:r>
              <a:rPr lang="es-ES" sz="11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Punch line </a:t>
            </a:r>
            <a:r>
              <a:rPr lang="es-ES" sz="1100" dirty="0" err="1"/>
              <a:t>about</a:t>
            </a:r>
            <a:r>
              <a:rPr lang="es-ES" sz="1100" dirty="0"/>
              <a:t> </a:t>
            </a:r>
            <a:r>
              <a:rPr lang="es-ES" sz="1100" dirty="0" err="1"/>
              <a:t>your</a:t>
            </a:r>
            <a:r>
              <a:rPr lang="es-ES" sz="1100" dirty="0"/>
              <a:t> </a:t>
            </a:r>
            <a:r>
              <a:rPr lang="es-ES" sz="1100" dirty="0" err="1"/>
              <a:t>technology</a:t>
            </a:r>
            <a:r>
              <a:rPr lang="es-ES" sz="1100" dirty="0"/>
              <a:t> and producto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 err="1"/>
              <a:t>Cometitive</a:t>
            </a:r>
            <a:r>
              <a:rPr lang="es-ES" sz="1100" dirty="0"/>
              <a:t> </a:t>
            </a:r>
            <a:r>
              <a:rPr lang="es-ES" sz="1100" dirty="0" err="1"/>
              <a:t>advantage</a:t>
            </a:r>
            <a:r>
              <a:rPr lang="es-ES" sz="1100" dirty="0"/>
              <a:t> / </a:t>
            </a:r>
            <a:r>
              <a:rPr lang="es-ES" sz="1100" dirty="0" err="1"/>
              <a:t>value</a:t>
            </a:r>
            <a:r>
              <a:rPr lang="es-ES" sz="1100" dirty="0"/>
              <a:t> </a:t>
            </a:r>
            <a:r>
              <a:rPr lang="es-ES" sz="1100" dirty="0" err="1"/>
              <a:t>proposition</a:t>
            </a:r>
            <a:r>
              <a:rPr lang="es-ES" sz="1100" dirty="0"/>
              <a:t> </a:t>
            </a:r>
            <a:r>
              <a:rPr lang="es-ES" sz="1100" dirty="0" err="1"/>
              <a:t>phrase</a:t>
            </a:r>
            <a:r>
              <a:rPr lang="es-ES" sz="1100" dirty="0"/>
              <a:t> (2-3 </a:t>
            </a:r>
            <a:r>
              <a:rPr lang="es-ES" sz="1100" dirty="0" err="1"/>
              <a:t>lines</a:t>
            </a:r>
            <a:r>
              <a:rPr lang="es-ES" sz="1100" dirty="0"/>
              <a:t> </a:t>
            </a:r>
            <a:r>
              <a:rPr lang="es-ES" sz="1100" dirty="0" err="1"/>
              <a:t>max</a:t>
            </a:r>
            <a:r>
              <a:rPr lang="es-ES" sz="11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2-3 </a:t>
            </a:r>
            <a:r>
              <a:rPr lang="es-ES" sz="1100" dirty="0" err="1"/>
              <a:t>metrics</a:t>
            </a:r>
            <a:r>
              <a:rPr lang="es-ES" sz="1100" dirty="0"/>
              <a:t> </a:t>
            </a:r>
            <a:r>
              <a:rPr lang="es-ES" sz="1100" dirty="0" err="1"/>
              <a:t>about</a:t>
            </a:r>
            <a:r>
              <a:rPr lang="es-ES" sz="1100" dirty="0"/>
              <a:t> </a:t>
            </a:r>
            <a:r>
              <a:rPr lang="es-ES" sz="1100" dirty="0" err="1"/>
              <a:t>your</a:t>
            </a:r>
            <a:r>
              <a:rPr lang="es-ES" sz="1100" dirty="0"/>
              <a:t> </a:t>
            </a:r>
            <a:r>
              <a:rPr lang="es-ES" sz="1100" dirty="0" err="1"/>
              <a:t>company’s</a:t>
            </a:r>
            <a:r>
              <a:rPr lang="es-ES" sz="1100" dirty="0"/>
              <a:t> culture (</a:t>
            </a:r>
            <a:r>
              <a:rPr lang="es-ES" sz="1100" dirty="0" err="1"/>
              <a:t>e.g</a:t>
            </a:r>
            <a:r>
              <a:rPr lang="es-ES" sz="1100" dirty="0"/>
              <a:t>. 50% </a:t>
            </a:r>
            <a:r>
              <a:rPr lang="es-ES" sz="1100" dirty="0" err="1"/>
              <a:t>men</a:t>
            </a:r>
            <a:r>
              <a:rPr lang="es-ES" sz="1100" dirty="0"/>
              <a:t>, 50% </a:t>
            </a:r>
            <a:r>
              <a:rPr lang="es-ES" sz="1100" dirty="0" err="1"/>
              <a:t>women</a:t>
            </a:r>
            <a:r>
              <a:rPr lang="es-ES" sz="11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Short </a:t>
            </a:r>
            <a:r>
              <a:rPr lang="es-ES" sz="1100" dirty="0" err="1"/>
              <a:t>phrase</a:t>
            </a:r>
            <a:r>
              <a:rPr lang="es-ES" sz="1100" dirty="0"/>
              <a:t> </a:t>
            </a:r>
            <a:r>
              <a:rPr lang="es-ES" sz="1100" dirty="0" err="1"/>
              <a:t>about</a:t>
            </a:r>
            <a:r>
              <a:rPr lang="es-ES" sz="1100" dirty="0"/>
              <a:t> </a:t>
            </a:r>
            <a:r>
              <a:rPr lang="es-ES" sz="1100" dirty="0" err="1"/>
              <a:t>the</a:t>
            </a:r>
            <a:r>
              <a:rPr lang="es-ES" sz="1100" dirty="0"/>
              <a:t> </a:t>
            </a:r>
            <a:r>
              <a:rPr lang="es-ES" sz="1100" dirty="0" err="1"/>
              <a:t>market</a:t>
            </a:r>
            <a:r>
              <a:rPr lang="es-ES" sz="1100" dirty="0"/>
              <a:t>, and </a:t>
            </a:r>
            <a:r>
              <a:rPr lang="es-ES" sz="1100" dirty="0" err="1"/>
              <a:t>market</a:t>
            </a:r>
            <a:r>
              <a:rPr lang="es-ES" sz="1100" dirty="0"/>
              <a:t> </a:t>
            </a:r>
            <a:r>
              <a:rPr lang="es-ES" sz="1100" dirty="0" err="1"/>
              <a:t>opportunity</a:t>
            </a:r>
            <a:endParaRPr lang="es-E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 err="1"/>
              <a:t>Relevant</a:t>
            </a:r>
            <a:r>
              <a:rPr lang="es-ES" sz="1100" dirty="0"/>
              <a:t> </a:t>
            </a:r>
            <a:r>
              <a:rPr lang="es-ES" sz="1100" dirty="0" err="1"/>
              <a:t>metrics</a:t>
            </a:r>
            <a:r>
              <a:rPr lang="es-ES" sz="1100" dirty="0"/>
              <a:t> (</a:t>
            </a:r>
            <a:r>
              <a:rPr lang="es-ES" sz="1100" dirty="0" err="1"/>
              <a:t>rRevenues</a:t>
            </a:r>
            <a:r>
              <a:rPr lang="es-ES" sz="1100" dirty="0"/>
              <a:t>, </a:t>
            </a:r>
            <a:r>
              <a:rPr lang="es-ES" sz="1100" dirty="0" err="1"/>
              <a:t>CARGs</a:t>
            </a:r>
            <a:r>
              <a:rPr lang="es-ES" sz="11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 err="1"/>
              <a:t>Profitability</a:t>
            </a:r>
            <a:r>
              <a:rPr lang="es-ES" sz="1100" dirty="0"/>
              <a:t> </a:t>
            </a:r>
            <a:r>
              <a:rPr lang="es-ES" sz="1100" dirty="0" err="1"/>
              <a:t>path</a:t>
            </a:r>
            <a:r>
              <a:rPr lang="es-ES" sz="1100" dirty="0"/>
              <a:t> </a:t>
            </a:r>
            <a:r>
              <a:rPr lang="es-ES" sz="1100" dirty="0" err="1"/>
              <a:t>aligned</a:t>
            </a:r>
            <a:r>
              <a:rPr lang="es-ES" sz="1100" dirty="0"/>
              <a:t> </a:t>
            </a:r>
            <a:r>
              <a:rPr lang="es-ES" sz="1100" dirty="0" err="1"/>
              <a:t>with</a:t>
            </a:r>
            <a:r>
              <a:rPr lang="es-ES" sz="1100" dirty="0"/>
              <a:t> </a:t>
            </a:r>
            <a:r>
              <a:rPr lang="es-ES" sz="1100" dirty="0" err="1"/>
              <a:t>growth</a:t>
            </a:r>
            <a:r>
              <a:rPr lang="es-ES" sz="1100" dirty="0"/>
              <a:t> plan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EEB8406-3111-6432-A857-0038ED8AEB7C}"/>
              </a:ext>
            </a:extLst>
          </p:cNvPr>
          <p:cNvSpPr/>
          <p:nvPr/>
        </p:nvSpPr>
        <p:spPr>
          <a:xfrm>
            <a:off x="5554824" y="734400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+XX% </a:t>
            </a:r>
          </a:p>
          <a:p>
            <a:pPr algn="ctr"/>
            <a:r>
              <a:rPr lang="es-ES" sz="1000" dirty="0" err="1">
                <a:solidFill>
                  <a:schemeClr val="tx1"/>
                </a:solidFill>
              </a:rPr>
              <a:t>Revenue</a:t>
            </a:r>
            <a:r>
              <a:rPr lang="es-ES" sz="1000" dirty="0">
                <a:solidFill>
                  <a:schemeClr val="tx1"/>
                </a:solidFill>
              </a:rPr>
              <a:t> CAGR (’18-’21)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CAA8A3E-F63B-C78F-9BC8-6A6AA1C56134}"/>
              </a:ext>
            </a:extLst>
          </p:cNvPr>
          <p:cNvSpPr txBox="1"/>
          <p:nvPr/>
        </p:nvSpPr>
        <p:spPr>
          <a:xfrm>
            <a:off x="2419738" y="4164007"/>
            <a:ext cx="4572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 err="1">
                <a:latin typeface="Work Sans" panose="00000500000000000000" pitchFamily="2" charset="0"/>
              </a:rPr>
              <a:t>Same</a:t>
            </a:r>
            <a:r>
              <a:rPr lang="es-ES" sz="1100" dirty="0">
                <a:latin typeface="Work Sans" panose="00000500000000000000" pitchFamily="2" charset="0"/>
              </a:rPr>
              <a:t> </a:t>
            </a:r>
            <a:r>
              <a:rPr lang="es-ES" sz="1100" dirty="0" err="1">
                <a:latin typeface="Work Sans" panose="00000500000000000000" pitchFamily="2" charset="0"/>
              </a:rPr>
              <a:t>here</a:t>
            </a:r>
            <a:r>
              <a:rPr lang="es-ES" sz="1100" dirty="0">
                <a:latin typeface="Work Sans" panose="00000500000000000000" pitchFamily="2" charset="0"/>
              </a:rPr>
              <a:t> and </a:t>
            </a:r>
            <a:r>
              <a:rPr lang="es-ES" sz="1100" dirty="0" err="1">
                <a:latin typeface="Work Sans" panose="00000500000000000000" pitchFamily="2" charset="0"/>
              </a:rPr>
              <a:t>on</a:t>
            </a:r>
            <a:r>
              <a:rPr lang="es-ES" sz="1100" dirty="0">
                <a:latin typeface="Work Sans" panose="00000500000000000000" pitchFamily="2" charset="0"/>
              </a:rPr>
              <a:t>: </a:t>
            </a:r>
            <a:r>
              <a:rPr lang="es-ES" sz="1100" dirty="0" err="1">
                <a:latin typeface="Work Sans" panose="00000500000000000000" pitchFamily="2" charset="0"/>
              </a:rPr>
              <a:t>Background</a:t>
            </a:r>
            <a:r>
              <a:rPr lang="es-ES" sz="1100" dirty="0">
                <a:latin typeface="Work Sans" panose="00000500000000000000" pitchFamily="2" charset="0"/>
              </a:rPr>
              <a:t> </a:t>
            </a:r>
            <a:r>
              <a:rPr lang="es-ES" sz="1100" dirty="0" err="1">
                <a:latin typeface="Work Sans" panose="00000500000000000000" pitchFamily="2" charset="0"/>
              </a:rPr>
              <a:t>colors</a:t>
            </a:r>
            <a:r>
              <a:rPr lang="es-ES" sz="1100" dirty="0">
                <a:latin typeface="Work Sans" panose="00000500000000000000" pitchFamily="2" charset="0"/>
              </a:rPr>
              <a:t> </a:t>
            </a:r>
            <a:r>
              <a:rPr lang="es-ES" sz="1100" dirty="0" err="1">
                <a:latin typeface="Work Sans" panose="00000500000000000000" pitchFamily="2" charset="0"/>
              </a:rPr>
              <a:t>aligned</a:t>
            </a:r>
            <a:r>
              <a:rPr lang="es-ES" sz="1100" dirty="0">
                <a:latin typeface="Work Sans" panose="00000500000000000000" pitchFamily="2" charset="0"/>
              </a:rPr>
              <a:t> </a:t>
            </a:r>
            <a:r>
              <a:rPr lang="es-ES" sz="1100" dirty="0" err="1">
                <a:latin typeface="Work Sans" panose="00000500000000000000" pitchFamily="2" charset="0"/>
              </a:rPr>
              <a:t>with</a:t>
            </a:r>
            <a:r>
              <a:rPr lang="es-ES" sz="1100" dirty="0">
                <a:latin typeface="Work Sans" panose="00000500000000000000" pitchFamily="2" charset="0"/>
              </a:rPr>
              <a:t> </a:t>
            </a:r>
            <a:r>
              <a:rPr lang="es-ES" sz="1100" dirty="0" err="1">
                <a:latin typeface="Work Sans" panose="00000500000000000000" pitchFamily="2" charset="0"/>
              </a:rPr>
              <a:t>corporates</a:t>
            </a:r>
            <a:r>
              <a:rPr lang="es-ES" sz="1100" dirty="0">
                <a:latin typeface="Work Sans" panose="00000500000000000000" pitchFamily="2" charset="0"/>
              </a:rPr>
              <a:t> </a:t>
            </a:r>
            <a:r>
              <a:rPr lang="es-ES" sz="1100" dirty="0" err="1">
                <a:latin typeface="Work Sans" panose="00000500000000000000" pitchFamily="2" charset="0"/>
              </a:rPr>
              <a:t>colors</a:t>
            </a:r>
            <a:endParaRPr lang="es-ES" sz="1100" dirty="0">
              <a:latin typeface="Work Sans" panose="00000500000000000000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404198E-25E3-5E22-6CB2-B38627617D36}"/>
              </a:ext>
            </a:extLst>
          </p:cNvPr>
          <p:cNvSpPr/>
          <p:nvPr/>
        </p:nvSpPr>
        <p:spPr>
          <a:xfrm>
            <a:off x="6991739" y="731682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+XX% </a:t>
            </a:r>
          </a:p>
          <a:p>
            <a:pPr algn="ctr"/>
            <a:r>
              <a:rPr lang="es-ES" sz="1000" dirty="0">
                <a:solidFill>
                  <a:schemeClr val="tx1"/>
                </a:solidFill>
              </a:rPr>
              <a:t>Gross </a:t>
            </a:r>
            <a:r>
              <a:rPr lang="es-ES" sz="1000" dirty="0" err="1">
                <a:solidFill>
                  <a:schemeClr val="tx1"/>
                </a:solidFill>
              </a:rPr>
              <a:t>Margin</a:t>
            </a:r>
            <a:r>
              <a:rPr lang="es-ES" sz="1000" dirty="0">
                <a:solidFill>
                  <a:schemeClr val="tx1"/>
                </a:solidFill>
              </a:rPr>
              <a:t> CAGR (’18-’21)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F8319E33-B0CE-7ABC-9406-A6E0E9087337}"/>
              </a:ext>
            </a:extLst>
          </p:cNvPr>
          <p:cNvSpPr/>
          <p:nvPr/>
        </p:nvSpPr>
        <p:spPr>
          <a:xfrm>
            <a:off x="5554824" y="1547121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+XX% </a:t>
            </a:r>
          </a:p>
          <a:p>
            <a:pPr algn="ctr"/>
            <a:r>
              <a:rPr lang="es-ES" sz="1000" dirty="0" err="1">
                <a:solidFill>
                  <a:schemeClr val="tx1"/>
                </a:solidFill>
              </a:rPr>
              <a:t>Revenue</a:t>
            </a:r>
            <a:r>
              <a:rPr lang="es-ES" sz="1000" dirty="0">
                <a:solidFill>
                  <a:schemeClr val="tx1"/>
                </a:solidFill>
              </a:rPr>
              <a:t> CAGR </a:t>
            </a:r>
            <a:r>
              <a:rPr lang="es-ES" sz="1000" dirty="0" err="1">
                <a:solidFill>
                  <a:schemeClr val="tx1"/>
                </a:solidFill>
              </a:rPr>
              <a:t>Projected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0815335-7A9E-8C12-B068-B4252CFAA09D}"/>
              </a:ext>
            </a:extLst>
          </p:cNvPr>
          <p:cNvSpPr/>
          <p:nvPr/>
        </p:nvSpPr>
        <p:spPr>
          <a:xfrm>
            <a:off x="6991739" y="1550623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+XX%</a:t>
            </a:r>
          </a:p>
          <a:p>
            <a:pPr algn="ctr"/>
            <a:r>
              <a:rPr lang="es-ES" sz="800" dirty="0" err="1">
                <a:solidFill>
                  <a:schemeClr val="tx1"/>
                </a:solidFill>
              </a:rPr>
              <a:t>Market</a:t>
            </a:r>
            <a:r>
              <a:rPr lang="es-ES" sz="800" dirty="0">
                <a:solidFill>
                  <a:schemeClr val="tx1"/>
                </a:solidFill>
              </a:rPr>
              <a:t> share in </a:t>
            </a:r>
            <a:r>
              <a:rPr lang="es-ES" sz="800" dirty="0" err="1">
                <a:solidFill>
                  <a:schemeClr val="tx1"/>
                </a:solidFill>
              </a:rPr>
              <a:t>important</a:t>
            </a:r>
            <a:r>
              <a:rPr lang="es-ES" sz="800" dirty="0">
                <a:solidFill>
                  <a:schemeClr val="tx1"/>
                </a:solidFill>
              </a:rPr>
              <a:t> </a:t>
            </a:r>
            <a:r>
              <a:rPr lang="es-ES" sz="800" dirty="0" err="1">
                <a:solidFill>
                  <a:schemeClr val="tx1"/>
                </a:solidFill>
              </a:rPr>
              <a:t>countries</a:t>
            </a:r>
            <a:endParaRPr lang="es-ES" sz="800" dirty="0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8C9C2F0-8930-C9C0-BBCF-FC544E264CFE}"/>
              </a:ext>
            </a:extLst>
          </p:cNvPr>
          <p:cNvSpPr/>
          <p:nvPr/>
        </p:nvSpPr>
        <p:spPr>
          <a:xfrm>
            <a:off x="5554823" y="2359668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XX </a:t>
            </a:r>
          </a:p>
          <a:p>
            <a:pPr algn="ctr"/>
            <a:r>
              <a:rPr lang="es-ES" sz="1000" dirty="0" err="1">
                <a:solidFill>
                  <a:schemeClr val="tx1"/>
                </a:solidFill>
              </a:rPr>
              <a:t>Employees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A9B2D52-9F33-6613-47C6-8526CC09BC11}"/>
              </a:ext>
            </a:extLst>
          </p:cNvPr>
          <p:cNvSpPr/>
          <p:nvPr/>
        </p:nvSpPr>
        <p:spPr>
          <a:xfrm>
            <a:off x="6997959" y="2354730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XX</a:t>
            </a:r>
            <a:r>
              <a:rPr lang="es-ES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s-ES" sz="1000" dirty="0" err="1">
                <a:solidFill>
                  <a:schemeClr val="tx1"/>
                </a:solidFill>
              </a:rPr>
              <a:t>Clients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7073F8D-666C-8422-CA06-66D9F7332431}"/>
              </a:ext>
            </a:extLst>
          </p:cNvPr>
          <p:cNvSpPr/>
          <p:nvPr/>
        </p:nvSpPr>
        <p:spPr>
          <a:xfrm>
            <a:off x="5554822" y="3172215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XX</a:t>
            </a:r>
            <a:r>
              <a:rPr lang="es-ES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s-ES" sz="1000" dirty="0" err="1">
                <a:solidFill>
                  <a:schemeClr val="tx1"/>
                </a:solidFill>
              </a:rPr>
              <a:t>Markets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AA6261D-3DEC-415C-BCBC-FF519EF55480}"/>
              </a:ext>
            </a:extLst>
          </p:cNvPr>
          <p:cNvSpPr/>
          <p:nvPr/>
        </p:nvSpPr>
        <p:spPr>
          <a:xfrm>
            <a:off x="6991738" y="3167277"/>
            <a:ext cx="1132115" cy="578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+XX</a:t>
            </a:r>
          </a:p>
          <a:p>
            <a:pPr algn="ctr"/>
            <a:r>
              <a:rPr lang="es-ES" sz="1000" dirty="0" err="1">
                <a:solidFill>
                  <a:schemeClr val="tx1"/>
                </a:solidFill>
              </a:rPr>
              <a:t>Funding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157E92F-A51F-BD45-8653-F6C3A8299A41}"/>
              </a:ext>
            </a:extLst>
          </p:cNvPr>
          <p:cNvSpPr txBox="1"/>
          <p:nvPr/>
        </p:nvSpPr>
        <p:spPr>
          <a:xfrm>
            <a:off x="387600" y="398106"/>
            <a:ext cx="442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Work Sans" panose="00000500000000000000" pitchFamily="2" charset="0"/>
              </a:rPr>
              <a:t>[</a:t>
            </a:r>
            <a:r>
              <a:rPr lang="es-ES" sz="1200" b="1" dirty="0" err="1">
                <a:latin typeface="Work Sans" panose="00000500000000000000" pitchFamily="2" charset="0"/>
              </a:rPr>
              <a:t>Problem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aligned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with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the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market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opportunity</a:t>
            </a:r>
            <a:r>
              <a:rPr lang="es-ES" sz="1200" b="1" dirty="0">
                <a:latin typeface="Work Sans" panose="00000500000000000000" pitchFamily="2" charset="0"/>
              </a:rPr>
              <a:t> line]</a:t>
            </a:r>
          </a:p>
        </p:txBody>
      </p:sp>
    </p:spTree>
    <p:extLst>
      <p:ext uri="{BB962C8B-B14F-4D97-AF65-F5344CB8AC3E}">
        <p14:creationId xmlns:p14="http://schemas.microsoft.com/office/powerpoint/2010/main" val="70227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F71BF78B-0353-11CB-0B57-521796F2AA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48FBD-6DE5-6069-CC31-2691B0A6C0C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12891" y="734400"/>
            <a:ext cx="8368800" cy="4058100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Explain using charts the market size opportunity (TAM, SOM, SAM) and why this is a problem (where’s the pain). E.g. if it is a Marketplace, how your company is helping to the both sides of the marketplace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DC6000-D2DB-A907-16DE-D6C7064767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7B0D826-AE67-A910-F777-64B8D994519C}"/>
              </a:ext>
            </a:extLst>
          </p:cNvPr>
          <p:cNvSpPr txBox="1"/>
          <p:nvPr/>
        </p:nvSpPr>
        <p:spPr>
          <a:xfrm>
            <a:off x="387600" y="398106"/>
            <a:ext cx="442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Work Sans" panose="00000500000000000000" pitchFamily="2" charset="0"/>
              </a:rPr>
              <a:t>[</a:t>
            </a:r>
            <a:r>
              <a:rPr lang="es-ES" sz="1200" b="1" dirty="0" err="1">
                <a:latin typeface="Work Sans" panose="00000500000000000000" pitchFamily="2" charset="0"/>
              </a:rPr>
              <a:t>Problem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aligned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with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the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market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opportunity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phrase</a:t>
            </a:r>
            <a:r>
              <a:rPr lang="es-ES" sz="1200" b="1" dirty="0">
                <a:latin typeface="Work Sans" panose="00000500000000000000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62110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8A2C118A-BEDD-216C-E7FE-DEF2C40A9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69732D7-A30E-D21E-8BEB-06C7324542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3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1B1E5F4-4F13-8380-409D-298DE5F396B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two boxes comparing the traditional models with your company’s value proposition / technology. Do not use many words, keep it short and use graphics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0A9C48F-C5CE-E91A-E60D-ACD181F56A99}"/>
              </a:ext>
            </a:extLst>
          </p:cNvPr>
          <p:cNvSpPr txBox="1"/>
          <p:nvPr/>
        </p:nvSpPr>
        <p:spPr>
          <a:xfrm>
            <a:off x="387599" y="398106"/>
            <a:ext cx="6243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Work Sans" panose="00000500000000000000" pitchFamily="2" charset="0"/>
              </a:rPr>
              <a:t>[</a:t>
            </a:r>
            <a:r>
              <a:rPr lang="es-ES" sz="1200" b="1" dirty="0" err="1">
                <a:latin typeface="Work Sans" panose="00000500000000000000" pitchFamily="2" charset="0"/>
              </a:rPr>
              <a:t>Comparison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of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traditional</a:t>
            </a:r>
            <a:r>
              <a:rPr lang="es-ES" sz="1200" b="1" dirty="0">
                <a:latin typeface="Work Sans" panose="00000500000000000000" pitchFamily="2" charset="0"/>
              </a:rPr>
              <a:t>/substitute </a:t>
            </a:r>
            <a:r>
              <a:rPr lang="es-ES" sz="1200" b="1" dirty="0" err="1">
                <a:latin typeface="Work Sans" panose="00000500000000000000" pitchFamily="2" charset="0"/>
              </a:rPr>
              <a:t>solutions</a:t>
            </a:r>
            <a:r>
              <a:rPr lang="es-ES" sz="1200" b="1" dirty="0">
                <a:latin typeface="Work Sans" panose="00000500000000000000" pitchFamily="2" charset="0"/>
              </a:rPr>
              <a:t> and </a:t>
            </a:r>
            <a:r>
              <a:rPr lang="es-ES" sz="1200" b="1" dirty="0" err="1">
                <a:latin typeface="Work Sans" panose="00000500000000000000" pitchFamily="2" charset="0"/>
              </a:rPr>
              <a:t>your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technology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differentiation</a:t>
            </a:r>
            <a:r>
              <a:rPr lang="es-ES" sz="1200" b="1" dirty="0">
                <a:latin typeface="Work Sans" panose="00000500000000000000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6110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3018F558-FFB0-C900-7F9C-E8EF0CE1F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" dirty="0"/>
              <a:t>[Company Logo]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020E91-3851-0E7D-40CF-22EE879FF53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 err="1"/>
              <a:t>Explain</a:t>
            </a:r>
            <a:r>
              <a:rPr lang="es-ES" dirty="0"/>
              <a:t> </a:t>
            </a:r>
            <a:r>
              <a:rPr lang="es-ES" dirty="0" err="1"/>
              <a:t>very</a:t>
            </a:r>
            <a:r>
              <a:rPr lang="es-ES" dirty="0"/>
              <a:t> </a:t>
            </a:r>
            <a:r>
              <a:rPr lang="es-ES" dirty="0" err="1"/>
              <a:t>well</a:t>
            </a:r>
            <a:r>
              <a:rPr lang="es-ES" dirty="0"/>
              <a:t> and simple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products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offer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Use </a:t>
            </a:r>
            <a:r>
              <a:rPr lang="es-ES" dirty="0" err="1"/>
              <a:t>graphs</a:t>
            </a:r>
            <a:r>
              <a:rPr lang="es-ES" dirty="0"/>
              <a:t> and </a:t>
            </a:r>
            <a:r>
              <a:rPr lang="es-ES" dirty="0" err="1"/>
              <a:t>screenshots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products</a:t>
            </a:r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3B1A03-2F64-17C6-F15D-80337B1194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4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D72C67-3364-FA12-7DA0-66A001F54BE0}"/>
              </a:ext>
            </a:extLst>
          </p:cNvPr>
          <p:cNvSpPr txBox="1"/>
          <p:nvPr/>
        </p:nvSpPr>
        <p:spPr>
          <a:xfrm>
            <a:off x="387600" y="398106"/>
            <a:ext cx="442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Work Sans" panose="00000500000000000000" pitchFamily="2" charset="0"/>
              </a:rPr>
              <a:t>[</a:t>
            </a:r>
            <a:r>
              <a:rPr lang="es-ES" sz="1200" b="1" dirty="0" err="1">
                <a:latin typeface="Work Sans" panose="00000500000000000000" pitchFamily="2" charset="0"/>
              </a:rPr>
              <a:t>Product</a:t>
            </a:r>
            <a:r>
              <a:rPr lang="es-ES" sz="1200" b="1" dirty="0">
                <a:latin typeface="Work Sans" panose="00000500000000000000" pitchFamily="2" charset="0"/>
              </a:rPr>
              <a:t> Deep dive </a:t>
            </a:r>
            <a:r>
              <a:rPr lang="es-ES" sz="1200" b="1" dirty="0" err="1">
                <a:latin typeface="Work Sans" panose="00000500000000000000" pitchFamily="2" charset="0"/>
              </a:rPr>
              <a:t>or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Products</a:t>
            </a:r>
            <a:r>
              <a:rPr lang="es-ES" sz="1200" b="1" dirty="0">
                <a:latin typeface="Work Sans" panose="00000500000000000000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42523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9B93F49-BB8B-262F-025F-CB743F2472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6CFDB4-2DC5-080D-1FDC-86188566A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00AB9E-4498-8570-46FA-B50EB58E3E8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04399" y="1734329"/>
            <a:ext cx="7041429" cy="2696767"/>
          </a:xfrm>
        </p:spPr>
        <p:txBody>
          <a:bodyPr anchor="t"/>
          <a:lstStyle/>
          <a:p>
            <a:pPr>
              <a:buFont typeface="Arial" panose="020B0604020202020204" pitchFamily="34" charset="0"/>
              <a:buChar char="•"/>
            </a:pPr>
            <a:r>
              <a:rPr lang="es-ES" sz="1100" dirty="0" err="1"/>
              <a:t>Explain</a:t>
            </a:r>
            <a:r>
              <a:rPr lang="es-ES" sz="1100" dirty="0"/>
              <a:t> more in Depth </a:t>
            </a:r>
            <a:r>
              <a:rPr lang="es-ES" sz="1100" dirty="0" err="1"/>
              <a:t>the</a:t>
            </a:r>
            <a:r>
              <a:rPr lang="es-ES" sz="1100" dirty="0"/>
              <a:t> </a:t>
            </a:r>
            <a:r>
              <a:rPr lang="es-ES" sz="1100" dirty="0" err="1"/>
              <a:t>value</a:t>
            </a:r>
            <a:r>
              <a:rPr lang="es-ES" sz="1100" dirty="0"/>
              <a:t> </a:t>
            </a:r>
            <a:r>
              <a:rPr lang="es-ES" sz="1100" dirty="0" err="1"/>
              <a:t>proposition</a:t>
            </a:r>
            <a:r>
              <a:rPr lang="es-ES" sz="1100" dirty="0"/>
              <a:t> </a:t>
            </a:r>
            <a:r>
              <a:rPr lang="es-ES" sz="1100" dirty="0" err="1"/>
              <a:t>you</a:t>
            </a:r>
            <a:r>
              <a:rPr lang="es-ES" sz="1100" dirty="0"/>
              <a:t> </a:t>
            </a:r>
            <a:r>
              <a:rPr lang="es-ES" sz="1100" dirty="0" err="1"/>
              <a:t>offer</a:t>
            </a:r>
            <a:r>
              <a:rPr lang="es-ES" sz="1100" dirty="0"/>
              <a:t> and more </a:t>
            </a:r>
            <a:r>
              <a:rPr lang="es-ES" sz="1100" dirty="0" err="1"/>
              <a:t>importantly</a:t>
            </a:r>
            <a:r>
              <a:rPr lang="es-ES" sz="1100" dirty="0"/>
              <a:t> </a:t>
            </a:r>
            <a:r>
              <a:rPr lang="es-ES" sz="1100" dirty="0" err="1"/>
              <a:t>the</a:t>
            </a:r>
            <a:r>
              <a:rPr lang="es-ES" sz="1100" dirty="0"/>
              <a:t> </a:t>
            </a:r>
            <a:r>
              <a:rPr lang="es-ES" sz="1100" dirty="0" err="1"/>
              <a:t>underying</a:t>
            </a:r>
            <a:r>
              <a:rPr lang="es-ES" sz="1100" dirty="0"/>
              <a:t> </a:t>
            </a:r>
            <a:r>
              <a:rPr lang="es-ES" sz="1100" dirty="0" err="1"/>
              <a:t>magic</a:t>
            </a:r>
            <a:r>
              <a:rPr lang="es-ES" sz="1100" dirty="0"/>
              <a:t>, and </a:t>
            </a:r>
            <a:r>
              <a:rPr lang="es-ES" sz="1100" dirty="0" err="1"/>
              <a:t>why</a:t>
            </a:r>
            <a:r>
              <a:rPr lang="es-ES" sz="1100" dirty="0"/>
              <a:t> </a:t>
            </a:r>
            <a:r>
              <a:rPr lang="es-ES" sz="1100" dirty="0" err="1"/>
              <a:t>you</a:t>
            </a:r>
            <a:r>
              <a:rPr lang="es-ES" sz="1100" dirty="0"/>
              <a:t> are </a:t>
            </a:r>
            <a:r>
              <a:rPr lang="es-ES" sz="1100" dirty="0" err="1"/>
              <a:t>differetn</a:t>
            </a:r>
            <a:r>
              <a:rPr lang="es-ES" sz="11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100" dirty="0"/>
              <a:t>Use </a:t>
            </a:r>
            <a:r>
              <a:rPr lang="es-ES" sz="1100" dirty="0" err="1"/>
              <a:t>graphs</a:t>
            </a:r>
            <a:r>
              <a:rPr lang="es-ES" sz="1100" dirty="0"/>
              <a:t> </a:t>
            </a:r>
            <a:r>
              <a:rPr lang="es-ES" sz="1100" dirty="0" err="1"/>
              <a:t>to</a:t>
            </a:r>
            <a:r>
              <a:rPr lang="es-ES" sz="1100" dirty="0"/>
              <a:t> show </a:t>
            </a:r>
            <a:r>
              <a:rPr lang="es-ES" sz="1100" dirty="0" err="1"/>
              <a:t>historic</a:t>
            </a:r>
            <a:r>
              <a:rPr lang="es-ES" sz="1100" dirty="0"/>
              <a:t> and </a:t>
            </a:r>
            <a:r>
              <a:rPr lang="es-ES" sz="1100" dirty="0" err="1"/>
              <a:t>projected</a:t>
            </a:r>
            <a:r>
              <a:rPr lang="es-ES" sz="1100" dirty="0"/>
              <a:t> </a:t>
            </a:r>
            <a:r>
              <a:rPr lang="es-ES" sz="1100" dirty="0" err="1"/>
              <a:t>revenues</a:t>
            </a:r>
            <a:r>
              <a:rPr lang="es-ES" sz="1100" dirty="0"/>
              <a:t> </a:t>
            </a:r>
            <a:r>
              <a:rPr lang="es-ES" sz="1100" dirty="0" err="1"/>
              <a:t>evolution</a:t>
            </a: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157E92F-A51F-BD45-8653-F6C3A8299A41}"/>
              </a:ext>
            </a:extLst>
          </p:cNvPr>
          <p:cNvSpPr txBox="1"/>
          <p:nvPr/>
        </p:nvSpPr>
        <p:spPr>
          <a:xfrm>
            <a:off x="387600" y="398106"/>
            <a:ext cx="5521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>
                <a:latin typeface="Work Sans" panose="00000500000000000000" pitchFamily="2" charset="0"/>
              </a:rPr>
              <a:t>Optional</a:t>
            </a:r>
            <a:r>
              <a:rPr lang="es-ES" sz="1200" b="1" dirty="0">
                <a:latin typeface="Work Sans" panose="00000500000000000000" pitchFamily="2" charset="0"/>
              </a:rPr>
              <a:t>: [Deep dive </a:t>
            </a:r>
            <a:r>
              <a:rPr lang="es-ES" sz="1200" b="1" dirty="0" err="1">
                <a:latin typeface="Work Sans" panose="00000500000000000000" pitchFamily="2" charset="0"/>
              </a:rPr>
              <a:t>into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value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proposition</a:t>
            </a:r>
            <a:r>
              <a:rPr lang="es-ES" sz="1200" b="1" dirty="0">
                <a:latin typeface="Work Sans" panose="00000500000000000000" pitchFamily="2" charset="0"/>
              </a:rPr>
              <a:t> and </a:t>
            </a:r>
            <a:r>
              <a:rPr lang="es-ES" sz="1200" b="1" dirty="0" err="1">
                <a:latin typeface="Work Sans" panose="00000500000000000000" pitchFamily="2" charset="0"/>
              </a:rPr>
              <a:t>revenues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projections</a:t>
            </a:r>
            <a:r>
              <a:rPr lang="es-ES" sz="1200" b="1" dirty="0">
                <a:latin typeface="Work Sans" panose="00000500000000000000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5374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F71BF78B-0353-11CB-0B57-521796F2AA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48FBD-6DE5-6069-CC31-2691B0A6C0C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 anchor="t"/>
          <a:lstStyle/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Show the key management team and their background / expertise / role.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Important to show the relevance of the team and why this team is the one that </a:t>
            </a:r>
            <a:r>
              <a:rPr lang="en-US" sz="1200" dirty="0" err="1"/>
              <a:t>iss</a:t>
            </a:r>
            <a:r>
              <a:rPr lang="en-US" sz="1200" dirty="0"/>
              <a:t> going to take the company to the next stage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DC6000-D2DB-A907-16DE-D6C7064767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6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7B0D826-AE67-A910-F777-64B8D994519C}"/>
              </a:ext>
            </a:extLst>
          </p:cNvPr>
          <p:cNvSpPr txBox="1"/>
          <p:nvPr/>
        </p:nvSpPr>
        <p:spPr>
          <a:xfrm>
            <a:off x="387600" y="398106"/>
            <a:ext cx="442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Work Sans" panose="00000500000000000000" pitchFamily="2" charset="0"/>
              </a:rPr>
              <a:t>[</a:t>
            </a:r>
            <a:r>
              <a:rPr lang="es-ES" sz="1200" b="1" dirty="0" err="1">
                <a:latin typeface="Work Sans" panose="00000500000000000000" pitchFamily="2" charset="0"/>
              </a:rPr>
              <a:t>Fouding</a:t>
            </a:r>
            <a:r>
              <a:rPr lang="es-ES" sz="1200" b="1" dirty="0">
                <a:latin typeface="Work Sans" panose="00000500000000000000" pitchFamily="2" charset="0"/>
              </a:rPr>
              <a:t> / </a:t>
            </a:r>
            <a:r>
              <a:rPr lang="es-ES" sz="1200" b="1" dirty="0" err="1">
                <a:latin typeface="Work Sans" panose="00000500000000000000" pitchFamily="2" charset="0"/>
              </a:rPr>
              <a:t>leading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team</a:t>
            </a:r>
            <a:r>
              <a:rPr lang="es-ES" sz="1200" b="1" dirty="0">
                <a:latin typeface="Work Sans" panose="00000500000000000000" pitchFamily="2" charset="0"/>
              </a:rPr>
              <a:t> and </a:t>
            </a:r>
            <a:r>
              <a:rPr lang="es-ES" sz="1200" b="1" dirty="0" err="1">
                <a:latin typeface="Work Sans" panose="00000500000000000000" pitchFamily="2" charset="0"/>
              </a:rPr>
              <a:t>key</a:t>
            </a:r>
            <a:r>
              <a:rPr lang="es-ES" sz="1200" b="1" dirty="0">
                <a:latin typeface="Work Sans" panose="00000500000000000000" pitchFamily="2" charset="0"/>
              </a:rPr>
              <a:t> </a:t>
            </a:r>
            <a:r>
              <a:rPr lang="es-ES" sz="1200" b="1" dirty="0" err="1">
                <a:latin typeface="Work Sans" panose="00000500000000000000" pitchFamily="2" charset="0"/>
              </a:rPr>
              <a:t>C’levels</a:t>
            </a:r>
            <a:r>
              <a:rPr lang="es-ES" sz="1200" b="1" dirty="0">
                <a:latin typeface="Work Sans" panose="00000500000000000000" pitchFamily="2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94813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DC331-05B0-74A9-4066-FD21C5B8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623" y="1860742"/>
            <a:ext cx="5490371" cy="1106394"/>
          </a:xfrm>
        </p:spPr>
        <p:txBody>
          <a:bodyPr/>
          <a:lstStyle/>
          <a:p>
            <a:r>
              <a:rPr lang="es-ES" sz="2000" dirty="0"/>
              <a:t>[</a:t>
            </a:r>
            <a:r>
              <a:rPr lang="es-ES" sz="2000" dirty="0" err="1"/>
              <a:t>Company’s</a:t>
            </a:r>
            <a:r>
              <a:rPr lang="es-ES" sz="2000" dirty="0"/>
              <a:t> Logo]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7A1E0C7-28AE-6724-1C22-1577547647F7}"/>
              </a:ext>
            </a:extLst>
          </p:cNvPr>
          <p:cNvSpPr txBox="1"/>
          <p:nvPr/>
        </p:nvSpPr>
        <p:spPr>
          <a:xfrm>
            <a:off x="491412" y="335902"/>
            <a:ext cx="3041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Background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colors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aligned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with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corporates</a:t>
            </a:r>
            <a:r>
              <a:rPr lang="es-ES" sz="1200" dirty="0">
                <a:solidFill>
                  <a:schemeClr val="bg1"/>
                </a:solidFill>
                <a:latin typeface="Work Sans" panose="00000500000000000000" pitchFamily="2" charset="0"/>
              </a:rPr>
              <a:t> </a:t>
            </a:r>
            <a:r>
              <a:rPr lang="es-ES" sz="1200" dirty="0" err="1">
                <a:solidFill>
                  <a:schemeClr val="bg1"/>
                </a:solidFill>
                <a:latin typeface="Work Sans" panose="00000500000000000000" pitchFamily="2" charset="0"/>
              </a:rPr>
              <a:t>colors</a:t>
            </a:r>
            <a:endParaRPr lang="es-ES" sz="1200" dirty="0">
              <a:solidFill>
                <a:schemeClr val="bg1"/>
              </a:solidFill>
              <a:latin typeface="Work Sa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60299"/>
      </p:ext>
    </p:extLst>
  </p:cSld>
  <p:clrMapOvr>
    <a:masterClrMapping/>
  </p:clrMapOvr>
</p:sld>
</file>

<file path=ppt/theme/theme1.xml><?xml version="1.0" encoding="utf-8"?>
<a:theme xmlns:a="http://schemas.openxmlformats.org/drawingml/2006/main" name="Endeavor">
  <a:themeElements>
    <a:clrScheme name="Simple Light">
      <a:dk1>
        <a:srgbClr val="01000F"/>
      </a:dk1>
      <a:lt1>
        <a:srgbClr val="FFFFFF"/>
      </a:lt1>
      <a:dk2>
        <a:srgbClr val="09E1CD"/>
      </a:dk2>
      <a:lt2>
        <a:srgbClr val="DCFBFA"/>
      </a:lt2>
      <a:accent1>
        <a:srgbClr val="09E1CD"/>
      </a:accent1>
      <a:accent2>
        <a:srgbClr val="273AE9"/>
      </a:accent2>
      <a:accent3>
        <a:srgbClr val="AC27F4"/>
      </a:accent3>
      <a:accent4>
        <a:srgbClr val="FF784D"/>
      </a:accent4>
      <a:accent5>
        <a:srgbClr val="FFCF53"/>
      </a:accent5>
      <a:accent6>
        <a:srgbClr val="01000F"/>
      </a:accent6>
      <a:hlink>
        <a:srgbClr val="273AE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</TotalTime>
  <Words>400</Words>
  <Application>Microsoft Office PowerPoint</Application>
  <PresentationFormat>Presentación en pantalla (16:9)</PresentationFormat>
  <Paragraphs>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Inter</vt:lpstr>
      <vt:lpstr>Work Sans</vt:lpstr>
      <vt:lpstr>Work Sans SemiBold</vt:lpstr>
      <vt:lpstr>Endeavor</vt:lpstr>
      <vt:lpstr>[Company’s Logo] | [Short phrase / catch phrase explaining what you do]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[Company’s Logo]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[Company’s Logo] | [Short phrase / catch phrase explaining what you do]</dc:title>
  <dc:creator>Lucia</dc:creator>
  <cp:lastModifiedBy>Maria del Carmen Adan De Manuel</cp:lastModifiedBy>
  <cp:revision>4</cp:revision>
  <dcterms:modified xsi:type="dcterms:W3CDTF">2022-05-20T12:00:50Z</dcterms:modified>
</cp:coreProperties>
</file>